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8016F-942E-4ABD-8DAA-551B45B39D77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779CF-FDE8-44B6-BD54-8BAC68BF4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779CF-FDE8-44B6-BD54-8BAC68BF4F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AC03F2-2F59-4A6A-B657-6979D14D63DB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40824E-9EFB-48CC-8A2D-F8EFC6260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Замр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Костянтин Тур-Коновалов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ualit.org/wp-content/uploads/2013/12/26124_39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888432" cy="5732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18722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 Тараса Шевченка по-новому переосмислений Костянтином Тур-Коноваловим та Денисом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Замрієм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книзі Шевченко виступає не як досвідчений митець, а молодий художник, сповнений романтики та мрійливості.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&amp;Ucy;&amp;kcy;&amp;rcy;&amp;acy;&amp;yicy;&amp;ncy;&amp;scy;&amp;softcy;&amp;kcy;&amp;icy;&amp;jcy; &amp;Bcy;&amp;ocy;&amp;gcy;&amp;ocy;&amp;scy;&amp;lcy;&amp;ocy;&amp;vcy;&amp;scy;&amp;softcy;&amp;kcy;&amp;icy;&amp;jcy; &amp;Scy;&amp;acy;&amp;jcy;&amp;tcy; - &amp;lcy;&amp;iuk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563888" cy="4466025"/>
          </a:xfrm>
          <a:prstGeom prst="rect">
            <a:avLst/>
          </a:prstGeom>
          <a:noFill/>
        </p:spPr>
      </p:pic>
      <p:pic>
        <p:nvPicPr>
          <p:cNvPr id="5" name="Picture 4" descr="14.04.2013 &amp;Lcy;&amp;icy;&amp;tcy;.&amp;pcy;&amp;ocy;&amp;rcy;&amp;tcy;&amp;acy;&amp;l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826396" cy="394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0928"/>
          </a:xfrm>
        </p:spPr>
        <p:txBody>
          <a:bodyPr/>
          <a:lstStyle/>
          <a:p>
            <a:r>
              <a:rPr lang="uk-UA" dirty="0" smtClean="0"/>
              <a:t>Молодий Тарас запальний . Про це свідчить той факт, коли Сошенко заговорив про Академію мистецтв, а Шевченко вирішив, що той над ним знущається. Тарас вибіг, грюкнувши дверима.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rpp.nashaucheba.ru/pars_docs/refs/110/109797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08920"/>
          </a:xfrm>
        </p:spPr>
        <p:txBody>
          <a:bodyPr/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Простота характеру та дружелюбність допомагають йому завоювати авторитет серед друзів: Карла Брюллова, Василя Жуковського, Михайла Вільєгорського та Євгена Гребінки</a:t>
            </a:r>
            <a:endParaRPr lang="en-US" dirty="0"/>
          </a:p>
        </p:txBody>
      </p:sp>
      <p:pic>
        <p:nvPicPr>
          <p:cNvPr id="3076" name="Picture 4" descr="http://citylang.ru/assets/images/blog/zgu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73015"/>
            <a:ext cx="2646776" cy="3084985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9/9d/Mikhail_VielgorskySokolov.jpg/460px-Mikhail_VielgorskySoko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2275753" cy="2849638"/>
          </a:xfrm>
          <a:prstGeom prst="rect">
            <a:avLst/>
          </a:prstGeom>
          <a:noFill/>
        </p:spPr>
      </p:pic>
      <p:pic>
        <p:nvPicPr>
          <p:cNvPr id="3080" name="Picture 8" descr="http://www.day.kiev.ua/sites/default/files/main/openpublish_article/20120210/423-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548" y="3769590"/>
            <a:ext cx="2425452" cy="3088410"/>
          </a:xfrm>
          <a:prstGeom prst="rect">
            <a:avLst/>
          </a:prstGeom>
          <a:noFill/>
        </p:spPr>
      </p:pic>
      <p:pic>
        <p:nvPicPr>
          <p:cNvPr id="8" name="Picture 2" descr="http://nevsedoma.com.ua/images/2011/65/7/129881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2339752" cy="2793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Сергій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Гальченко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високо оцінив твір:«Творити образ геніальної особистості в художній літературі, образотворчому мистецтві чи на екрані наважується далеко не кожний митець. Крім великої відповідальності, є ще й небезпека порушити чи навіть зруйнувати канон генія, який через надмірні старання популяризаторів-біографів увійшов у свідомість мільйонів читачів/глядачів здебільшого у вигляді пророка, непримиренного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борця-революціоніста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 навіть якогось небожителя.»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&amp;Vcy; &amp;Ucy;&amp;kcy;&amp;rcy;&amp;acy;&amp;icy;&amp;ncy;&amp;iecy; &amp;dcy;&amp;ocy;&amp;lcy;&amp;zhcy;&amp;iecy;&amp;ncy; &amp;bcy;&amp;ycy;&amp;tcy;&amp;softcy; &amp;Icy;&amp;ncy;&amp;scy;&amp;tcy;&amp;icy;&amp;tcy;&amp;ucy;&amp;tcy; &amp;Tcy;&amp;acy;&amp;rcy;&amp;acy;&amp;scy;&amp;acy; &amp;SHcy;&amp;iecy;&amp;vcy;&amp;chcy;&amp;iecy;&amp;ncy;&amp;kcy;&amp;ocy; - &amp;Scy;&amp;iecy;&amp;rcy;&amp;gcy;&amp;iecy;&amp;jcy; &amp;Gcy;&amp;acy;&amp;lcy;&amp;softcy;&amp;chcy;&amp;iecy;&amp;ncy;&amp;kcy;&amp;ocy; &amp;Ucy;&amp;Kcy;&amp;Rcy;&amp;Icy;&amp;Ncy;&amp;Fcy;&amp;Ocy;&amp;R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3443461" cy="258629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23320" y="6427113"/>
            <a:ext cx="61206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Сергій </a:t>
            </a:r>
            <a:r>
              <a:rPr lang="uk-UA" sz="2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Гальченко</a:t>
            </a:r>
            <a:r>
              <a:rPr lang="uk-UA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шевченкознавець</a:t>
            </a:r>
            <a:endParaRPr kumimoji="0" lang="uk-UA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ukrinform.ua/files/news/rus/images/935/486/middle_2d90f2fa5432281e8af4dcf57f976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861048"/>
            <a:ext cx="33555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649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ви хочете прочитати цікаву історію про те, як нікому не відомий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малярчук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із майстерні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Ширяєва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перетворився на модного столичного художника, той мусить прочитати кінороман «Художник» - високохудожній твір про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Шевченка-художника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Шевченка-поета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Шевченка-людину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&amp;Kcy; 200-&amp;lcy;&amp;iecy;&amp;tcy;&amp;ncy;&amp;iecy;&amp;mcy;&amp;ucy; &amp;yucy;&amp;bcy;&amp;icy;&amp;lcy;&amp;iecy;&amp;yucy; &amp;Kcy;&amp;ocy;&amp;bcy;&amp;zcy;&amp;acy;&amp;rcy;&amp;yacy; &amp;vcy; &amp;scy;&amp;tcy;&amp;ocy;&amp;lcy;&amp;icy;&amp;tscy;&amp;iecy; &amp;ocy;&amp;tcy;&amp;rcy;&amp;iecy;&amp;mcy;&amp;ocy;&amp;ncy;&amp;tcy;&amp;icy;&amp;rcy;&amp;ucy;&amp;yucy;&amp;tcy; &amp;SHcy;&amp;iecy;&amp;vcy;&amp;chcy;&amp;iecy;&amp;ncy;&amp;kcy;&amp;ocy;&amp;vcy;&amp;scy;&amp;kcy;&amp;icy;&amp;iecy; &amp;mcy;&amp;iecy;&amp;s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20680" cy="409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21328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горизонт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сучасної української літератури зіркою засяяв кінороман «Художник», написаний відомими українськими сценаристами Денисом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Замрієм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Костянтином Тур-Коноваловим.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&amp;Dcy;&amp;iecy;&amp;ncy;&amp;icy;&amp;scy; &amp;Zcy;&amp;acy;&amp;mcy;&amp;rcy;&amp;iuk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2880320" cy="2880320"/>
          </a:xfrm>
          <a:prstGeom prst="rect">
            <a:avLst/>
          </a:prstGeom>
          <a:noFill/>
        </p:spPr>
      </p:pic>
      <p:pic>
        <p:nvPicPr>
          <p:cNvPr id="5" name="Picture 4" descr="&amp;Kcy;&amp;ocy;&amp;scy;&amp;tcy;&amp;yacy;&amp;ncy;&amp;tcy;&amp;icy;&amp;ncy; &amp;Tcy;&amp;ucy;&amp;rcy;-&amp;Kcy;&amp;ocy;&amp;ncy;&amp;ocy;&amp;vcy;&amp;acy;&amp;l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40960" cy="5157192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обкладинки на читача дивляться глибокі, розумні очі молодого Кобзаря, який сидить за мольбертом, а в руках тримає ніжний разок коралів, які колись обіцяв привезти подрузі дитинства Оксані.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Золотими буквами виблискує епіграф: «Він був звичайним кріпаком… а став символом нації».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07170"/>
            <a:ext cx="9143999" cy="16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присвячена «Світлій пам'яті Андрія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Бенкендорфа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Людини і Художника».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Андрій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Бенкендорф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один із відомих українських сценаристів, який хотів створити новий фільм про Шевченка – художника, переосмисливши його творчість за сучасними мірками.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2012 &amp;Fcy;&amp;iecy;&amp;vcy;&amp;rcy;&amp;acy;&amp;lcy;&amp;softcy; 25 Metalldver - Par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82820"/>
            <a:ext cx="5148064" cy="343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складається з прологу, який міг би стати некрологом, трьох частин («Знайомство», «Штрихи до портрета», «Мистецтво дипломатії»), епілогу та післямови авторів.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http://www.bookclub.ua/images/db/books/img/60904_STR.pdf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995936" cy="631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lvl="0"/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містить репродукції картин Т. Г. Шевченка, як «Катерина», «Дари в Чигирині», «Старости», «У </a:t>
            </a:r>
            <a:r>
              <a:rPr lang="uk-UA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Василівці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«Смерть Богдана Хмельницького» та інші.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220" name="Picture 4" descr="http://www.korekta-vk.com/wp-content/uploads/2011/05/Shevchenko-Staro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4840"/>
            <a:ext cx="4936382" cy="3358416"/>
          </a:xfrm>
          <a:prstGeom prst="rect">
            <a:avLst/>
          </a:prstGeom>
          <a:noFill/>
        </p:spPr>
      </p:pic>
      <p:pic>
        <p:nvPicPr>
          <p:cNvPr id="9222" name="Picture 6" descr="http://onlyart.org.ua/wp-content/uploads/2013/05/66-64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67405"/>
            <a:ext cx="4211960" cy="329059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3068960"/>
            <a:ext cx="4211960" cy="36004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«Смерть Богдана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Хмельницького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0" y="5805264"/>
            <a:ext cx="2267744" cy="432048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«Старости»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Кожен розділ має епіграф філософського змісту, узятих із «Кобзаря». Так, наприклад, у одинадцятому розділі «Примхи долі» </a:t>
            </a:r>
            <a:r>
              <a:rPr lang="uk-UA" dirty="0" smtClean="0"/>
              <a:t>епіграф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en-US" dirty="0" smtClean="0"/>
          </a:p>
          <a:p>
            <a:pPr>
              <a:buNone/>
            </a:pPr>
            <a:r>
              <a:rPr lang="uk-UA" dirty="0" smtClean="0"/>
              <a:t>Свою Україну любіть,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Любіть її… </a:t>
            </a:r>
            <a:r>
              <a:rPr lang="uk-UA" dirty="0" err="1" smtClean="0"/>
              <a:t>Во</a:t>
            </a:r>
            <a:r>
              <a:rPr lang="uk-UA" dirty="0" smtClean="0"/>
              <a:t> </a:t>
            </a:r>
            <a:r>
              <a:rPr lang="uk-UA" dirty="0" err="1" smtClean="0"/>
              <a:t>время</a:t>
            </a:r>
            <a:r>
              <a:rPr lang="uk-UA" dirty="0" smtClean="0"/>
              <a:t> люте,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В останню </a:t>
            </a:r>
            <a:r>
              <a:rPr lang="uk-UA" dirty="0" err="1" smtClean="0"/>
              <a:t>яжкую</a:t>
            </a:r>
            <a:r>
              <a:rPr lang="uk-UA" dirty="0" smtClean="0"/>
              <a:t> </a:t>
            </a:r>
            <a:r>
              <a:rPr lang="uk-UA" dirty="0" err="1" smtClean="0"/>
              <a:t>минуту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За неї Господа моліть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                                      «Згадайте, братія моя»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5148064" cy="337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Найбільше мене вражає розділ «Теорія Паскаля». Виявляється, що Тарас Григорович посперечався з підмайстром Прохором на п</a:t>
            </a:r>
            <a:r>
              <a:rPr lang="en-US" dirty="0" smtClean="0"/>
              <a:t>’</a:t>
            </a:r>
            <a:r>
              <a:rPr lang="uk-UA" dirty="0" err="1" smtClean="0"/>
              <a:t>ятак</a:t>
            </a:r>
            <a:r>
              <a:rPr lang="uk-UA" dirty="0" smtClean="0"/>
              <a:t>, що він намалює статую Сатурна в Літньому саду. Шевченко, як і французький математик </a:t>
            </a:r>
            <a:r>
              <a:rPr lang="uk-UA" dirty="0" err="1" smtClean="0"/>
              <a:t>Блез</a:t>
            </a:r>
            <a:r>
              <a:rPr lang="uk-UA" dirty="0" smtClean="0"/>
              <a:t> Паскаль, був дуже азартною людиною. Завдяки цій рисі Паскаль відкрив теорію імовірності, а Шевченко – шлях у нове життя.</a:t>
            </a:r>
            <a:br>
              <a:rPr lang="uk-UA" dirty="0" smtClean="0"/>
            </a:br>
            <a:endParaRPr lang="en-US" dirty="0"/>
          </a:p>
        </p:txBody>
      </p:sp>
      <p:pic>
        <p:nvPicPr>
          <p:cNvPr id="8194" name="Picture 2" descr="http://shannon.usu.edu.ru/History/watchmen/picswbglinksnet/pics1/pasc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412" y="3140968"/>
            <a:ext cx="3073947" cy="3717032"/>
          </a:xfrm>
          <a:prstGeom prst="rect">
            <a:avLst/>
          </a:prstGeom>
          <a:noFill/>
        </p:spPr>
      </p:pic>
      <p:pic>
        <p:nvPicPr>
          <p:cNvPr id="8196" name="Picture 4" descr="http://odnarodyna.org/sites/default/files/2013/tg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018" y="3140968"/>
            <a:ext cx="3057432" cy="371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Цікавою була зустріч Тараса Шевченка з Іваном Сошенком, яка закінчилася бійкою: «Два художники борюкалися мовчки, сопучи, а зверху на все це діло осудливо дивився Сатурн.» Проте незважаючи на все це, Сошенко і Шевченко знайшли спільну мову хоча б через те, що обидва були не тільки художниками, а й земляками. </a:t>
            </a:r>
            <a:endParaRPr lang="en-US" dirty="0"/>
          </a:p>
        </p:txBody>
      </p:sp>
      <p:pic>
        <p:nvPicPr>
          <p:cNvPr id="7170" name="Picture 2" descr="http://sessiya-ua.com/pars_docs/refs/25/24832/24832_html_76acd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404664"/>
            <a:ext cx="43053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260</TotalTime>
  <Words>549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Художник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29</cp:revision>
  <dcterms:created xsi:type="dcterms:W3CDTF">2015-06-27T09:44:42Z</dcterms:created>
  <dcterms:modified xsi:type="dcterms:W3CDTF">2015-07-04T15:46:23Z</dcterms:modified>
</cp:coreProperties>
</file>