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2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13F4-75B1-43BF-A463-7000A5DEDE8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99D5-ECAB-442E-8ACC-CCB922FB3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amp;Kcy;&amp;acy;&amp;kcy; &amp;scy;&amp;vcy;&amp;yacy;&amp;zcy;&amp;acy;&amp;tcy;&amp;softcy; &amp;scy;&amp;vcy;&amp;icy;&amp;tcy;&amp;iecy;&amp;rcy;: &amp;Vcy;&amp;icy;&amp;shcy;&amp;icy;&amp;vcy;&amp;kcy;&amp;acy; &amp;khcy;&amp;rcy;&amp;iecy;&amp;scy;&amp;tcy;&amp;icy;&amp;kcy;&amp;ocy;&amp;mcy; . &amp;Pcy;&amp;rcy;&amp;icy;&amp;iocy;&amp;mcy;&amp;ycy; &amp;vcy;&amp;yacy;&amp;zcy;&amp;a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48880" cy="234888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104" y="0"/>
            <a:ext cx="24928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5120" y="4509120"/>
            <a:ext cx="234888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18248"/>
            <a:ext cx="2339752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482869"/>
            <a:ext cx="1512167" cy="237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482868"/>
            <a:ext cx="1512168" cy="237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482868"/>
            <a:ext cx="1512168" cy="237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492896"/>
            <a:ext cx="2411760" cy="1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284984"/>
            <a:ext cx="2267744" cy="144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068960"/>
            <a:ext cx="2339752" cy="14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0"/>
            <a:ext cx="154129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0"/>
            <a:ext cx="1512168" cy="23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0"/>
            <a:ext cx="1512168" cy="237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764704"/>
            <a:ext cx="316822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одержимое 2"/>
          <p:cNvSpPr txBox="1">
            <a:spLocks/>
          </p:cNvSpPr>
          <p:nvPr/>
        </p:nvSpPr>
        <p:spPr>
          <a:xfrm>
            <a:off x="3203848" y="3933056"/>
            <a:ext cx="3394720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Науковий керівник: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Яненко Світлана Миколаївна,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/>
              <a:t>у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читель-методист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української мови та літератури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Кременчуцької гімназії №5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/>
              <a:t>і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мені Т.Г. Шевченка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одержимое 3"/>
          <p:cNvSpPr txBox="1">
            <a:spLocks/>
          </p:cNvSpPr>
          <p:nvPr/>
        </p:nvSpPr>
        <p:spPr>
          <a:xfrm>
            <a:off x="3347864" y="836713"/>
            <a:ext cx="518457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Творча робота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біографічне оповідання </a:t>
            </a:r>
            <a:r>
              <a:rPr kumimoji="0" lang="uk-UA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“Крізь</a:t>
            </a: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туман </a:t>
            </a:r>
            <a:r>
              <a:rPr kumimoji="0" lang="uk-UA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часу”</a:t>
            </a: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Соколової Ірини Вадимівни,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учениці 5 (9) – Б класу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Кременчуцької гімназії №5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/>
              <a:t>і</a:t>
            </a: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мені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Т.Г. Шевченка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Света\Desktop\Конференція фото\DSCN719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3933056"/>
            <a:ext cx="2232248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100 &amp;icy;&amp;zcy;&amp;ucy;&amp;mcy;&amp;icy;&amp;tcy;&amp;iecy;&amp;lcy;&amp;softcy;&amp;ncy;&amp;ycy;&amp;khcy; &amp;fcy;&amp;ocy;&amp;tcy;&amp;ocy;&amp;gcy;&amp;rcy;&amp;acy;&amp;fcy;&amp;icy;&amp;jcy; &amp;tcy;&amp;ucy;&amp;mcy;&amp;acy;&amp;ncy;&amp;acy; (&amp;chcy;&amp;acy;&amp;scy;&amp;tcy;&amp;softcy; 2). &amp;Ocy;&amp;bcy;&amp;scy;&amp;ucy;&amp;zhcy;&amp;dcy;&amp;iecy;&amp;ncy;&amp;icy;&amp;iecy; &amp;ncy;&amp;acy;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36696" cy="7214145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259632" y="1700808"/>
            <a:ext cx="6696744" cy="190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i="1" dirty="0" smtClean="0"/>
              <a:t>Крізь туман часу</a:t>
            </a:r>
            <a:endParaRPr lang="en-US" sz="66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&amp;Vcy;&amp;IEcy;&amp;Rcy;&amp;Ncy;&amp;Icy;&amp;Scy;&amp;Acy;&amp;ZHcy; :: &amp;Vcy;&amp;iecy;&amp;rcy;&amp;ncy;&amp;icy;&amp;scy;&amp;acy;&amp;zhcy; :: &amp;Dcy;&amp;ncy;&amp;iecy;&amp;vcy;&amp;ncy;&amp;icy;&amp;kcy; &amp;Zcy;&amp;icy;&amp;kcy;&amp;acy;&amp;rcy;&amp;ocy;&amp;ncy; :: &amp;Dcy;&amp;ncy;&amp;iecy;&amp;vcy;&amp;ncy;&amp;icy;&amp;kcy;&amp;icy; &amp;ucy;&amp;chcy;&amp;acy;&amp;scy;&amp;tcy;&amp;ncy;&amp;icy;&amp;kcy;&amp;ocy;&amp;v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"/>
            <a:ext cx="457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0" y="0"/>
            <a:ext cx="4716016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вірив, що краще всього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Пісні, які знав дідусь.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Вмощусь на коліна до нього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в очі йому дивлюсь.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uk-UA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uk-UA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він вимовляє, виспівує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Гарячі прості слова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все давниною сивою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очах моїх </a:t>
            </a:r>
            <a:r>
              <a:rPr kumimoji="0" lang="uk-U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ожива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&amp;Ncy;&amp;Ocy;&amp;Vcy;&amp;Icy;&amp;Ncy;&amp;Icy;.&amp;Gcy;&amp;rcy;&amp;ocy;&amp;mcy;&amp;acy;&amp;dcy;&amp;scy;&amp;softcy;&amp;kcy;&amp;ocy;-&amp;pcy;&amp;ocy;&amp;lcy;&amp;iukcy;&amp;tcy;&amp;icy;&amp;chcy;&amp;ncy;&amp;iecy; &amp;vcy;&amp;icy;&amp;dcy;&amp;acy;&amp;ncy;&amp;ncy;&amp;yacy; &quot;&amp;Pcy;&amp;rcy;&amp;iecy;&amp;scy;-&amp;TScy;&amp;iecy;&amp;ncy;&amp;tcy;&amp;r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12368" cy="5667831"/>
          </a:xfrm>
          <a:prstGeom prst="rect">
            <a:avLst/>
          </a:prstGeom>
          <a:noFill/>
        </p:spPr>
      </p:pic>
      <p:pic>
        <p:nvPicPr>
          <p:cNvPr id="65542" name="Picture 6" descr="http://www.chudovo.org/wp-content/uploads/viznacheno-laureat-lteraturno-prem-men-simonenka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19178"/>
            <a:ext cx="5796136" cy="4338822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3275856" y="188640"/>
            <a:ext cx="5868144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тобою завше будуть       			</a:t>
            </a:r>
            <a:r>
              <a:rPr lang="uk-UA" sz="3200" i="1" dirty="0"/>
              <a:t> </a:t>
            </a:r>
            <a:r>
              <a:rPr lang="uk-UA" sz="3200" i="1" dirty="0" smtClean="0"/>
              <a:t>       </a:t>
            </a:r>
            <a:r>
              <a:rPr kumimoji="0" lang="uk-UA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мандрувати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Очі материнські і білява хата.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8" name="Picture 4" descr="&amp;Kcy;&amp;ocy;&amp;ncy;&amp;dcy;&amp;rcy;&amp;acy;&amp;shcy;&amp;ocy;&amp;vcy; &amp;Scy;&amp;iecy;&amp;rcy;&amp;gcy;&amp;iecy;&amp;jcy; - &amp;Gcy;&amp;acy;&amp;lcy;&amp;iecy;&amp;rcy;&amp;iecy;&amp;yacy; &amp;Scy;&amp;ncy;&amp;iecy;&amp;gcy; &amp;icy;&amp;dcy;&amp;ie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3116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09600" y="1752600"/>
            <a:ext cx="9146976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Полин снігів повзе до видноколу,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Лоскоче обрій запахом гірким,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Лапаті, білі і колючі бджоли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Неквапно кружеляють понад ним…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02"/>
            <a:ext cx="9144000" cy="682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Ми чуємо тебе, Кобзарю, крізь століття,</a:t>
            </a:r>
          </a:p>
          <a:p>
            <a:pPr>
              <a:buNone/>
            </a:pP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І голос твій нам душі </a:t>
            </a:r>
            <a:r>
              <a:rPr lang="uk-UA" i="1" dirty="0" err="1" smtClean="0">
                <a:solidFill>
                  <a:schemeClr val="bg1">
                    <a:lumMod val="95000"/>
                  </a:schemeClr>
                </a:solidFill>
              </a:rPr>
              <a:t>окриля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332656"/>
            <a:ext cx="3744416" cy="20608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solidFill>
                  <a:srgbClr val="926C00"/>
                </a:solidFill>
              </a:rPr>
              <a:t>    Остання піщинка із годинника життя впала, забираючи із собою душу.</a:t>
            </a:r>
            <a:endParaRPr lang="en-US" dirty="0">
              <a:solidFill>
                <a:srgbClr val="926C00"/>
              </a:solidFill>
            </a:endParaRPr>
          </a:p>
        </p:txBody>
      </p:sp>
      <p:pic>
        <p:nvPicPr>
          <p:cNvPr id="71682" name="Picture 2" descr="&amp;Ucy;&amp;kcy;&amp;rcy;&amp;acy;&amp;scy;&amp;icy;&amp;mcy; &amp;dcy;&amp;ocy;&amp;mcy; &amp;pcy;&amp;iecy;&amp;scy;&amp;ocy;&amp;chcy;&amp;ncy;&amp;ycy;&amp;mcy;&amp;icy; &amp;chcy;&amp;acy;&amp;scy;&amp;acy;&amp;mcy;&amp;icy; - &amp;dcy;&amp;ucy;&amp;khcy; &amp;scy;&amp;tcy;&amp;acy;&amp;rcy;&amp;i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9177" cy="6858000"/>
          </a:xfrm>
          <a:prstGeom prst="rect">
            <a:avLst/>
          </a:prstGeom>
          <a:noFill/>
        </p:spPr>
      </p:pic>
      <p:pic>
        <p:nvPicPr>
          <p:cNvPr id="71687" name="Picture 7" descr="&amp;Icy;&amp;ncy;&amp;ncy;&amp;acy; &amp;Rcy;&amp;acy;&amp;dcy;&amp;icy;&amp;ncy;&amp;ocy;&amp;vcy;&amp;scy;&amp;kcy;&amp;acy;&amp;yacy; - &amp;Dcy;&amp;lcy;&amp;yacy; &amp;vcy;&amp;ocy;&amp;scy;&amp;pcy;&amp;icy;&amp;tcy;&amp;acy;&amp;tcy;&amp;iecy;&amp;lcy;&amp;iecy;&amp;jcy; &amp;dcy;&amp;iecy;&amp;tcy;&amp;scy;&amp;kcy;&amp;icy;&amp;khcy; &amp;scy;&amp;acy;&amp;dcy;&amp;ocy;&amp;vcy; - &amp;Mcy;&amp;acy;&amp;acy;&amp;acy;&amp;mcy;.&amp;r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13175"/>
            <a:ext cx="4139952" cy="45448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&amp;Zcy;&amp;acy;&amp;kcy;&amp;acy;&amp;zcy;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2153" cy="6858000"/>
          </a:xfrm>
          <a:prstGeom prst="rect">
            <a:avLst/>
          </a:prstGeom>
          <a:noFill/>
        </p:spPr>
      </p:pic>
      <p:pic>
        <p:nvPicPr>
          <p:cNvPr id="69634" name="Picture 2" descr="&quot;&amp;Gcy;&amp;acy;&amp;zcy;&amp;iecy;&amp;lcy;&amp;softcy;&quot; &amp;icy; &quot;&amp;mcy;&amp;iecy;&amp;rcy;&amp;scy;&amp;iecy;&amp;dcy;&amp;iecy;&amp;scy;&quot; &amp;scy;&amp;tcy;&amp;ocy;&amp;lcy;&amp;kcy;&amp;ncy;&amp;ucy;&amp;lcy;&amp;icy;&amp;scy;&amp;softcy; &amp;ncy;&amp;acy; &amp;kcy;&amp;rcy;&amp;acy;&amp;scy;&amp;ncy;&amp;ocy;&amp;yacy;&amp;rcy;&amp;scy;&amp;kcy;&amp;ocy;&amp;jcy; &amp;tcy;&amp;rcy;&amp;acy;&amp;scy;&amp;scy;&amp;iecy;. &amp;Pcy;&amp;ocy;&amp;gcy;&amp;icy;&amp;bcy;&amp;lcy;&amp;icy; &amp;shcy;&amp;iecy;&amp;scy;&amp;tcy;&amp;softcy; &amp;chcy;&amp;iecy;&amp;lcy;&amp;ocy;&amp;vcy;&amp;iecy;&amp;kcy; &amp;Rcy;&amp;Icy;&amp;Acy; &amp;Fcy;&amp;iecy;&amp;dcy;&amp;iecy;&amp;rcy;&amp;acy;&amp;lcy;&amp;Pcy;&amp;rcy;&amp;iecy;&amp;s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788024" cy="5112568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7200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/>
              <a:t>Немає смерті. І не ж</a:t>
            </a:r>
            <a:r>
              <a:rPr lang="uk-UA" i="1" dirty="0" smtClean="0">
                <a:solidFill>
                  <a:schemeClr val="bg1"/>
                </a:solidFill>
              </a:rPr>
              <a:t>діть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chemeClr val="bg1"/>
                </a:solidFill>
              </a:rPr>
              <a:t>– не буде</a:t>
            </a:r>
            <a:r>
              <a:rPr lang="uk-UA" i="1" dirty="0" smtClean="0"/>
              <a:t>.</a:t>
            </a:r>
          </a:p>
          <a:p>
            <a:pPr>
              <a:buNone/>
            </a:pPr>
            <a:r>
              <a:rPr lang="uk-UA" b="1" i="1" dirty="0" smtClean="0"/>
              <a:t>Хто хоче жить, ніко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ли не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chemeClr val="bg1"/>
                </a:solidFill>
              </a:rPr>
              <a:t>помре.</a:t>
            </a:r>
          </a:p>
          <a:p>
            <a:pPr>
              <a:buNone/>
            </a:pPr>
            <a:r>
              <a:rPr lang="uk-UA" b="1" i="1" dirty="0" smtClean="0"/>
              <a:t>І будуть вічно весели</a:t>
            </a:r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</a:rPr>
              <a:t>тись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i="1" dirty="0" smtClean="0">
                <a:solidFill>
                  <a:schemeClr val="bg1"/>
                </a:solidFill>
              </a:rPr>
              <a:t>люди,</a:t>
            </a:r>
          </a:p>
          <a:p>
            <a:pPr>
              <a:buNone/>
            </a:pPr>
            <a:r>
              <a:rPr lang="uk-UA" b="1" i="1" dirty="0" smtClean="0"/>
              <a:t>І танцюватимуть д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івчат</a:t>
            </a:r>
            <a:r>
              <a:rPr lang="uk-UA" i="1" dirty="0" smtClean="0">
                <a:solidFill>
                  <a:schemeClr val="bg1"/>
                </a:solidFill>
              </a:rPr>
              <a:t>а в кабаре</a:t>
            </a:r>
            <a:r>
              <a:rPr lang="uk-UA" i="1" dirty="0" smtClean="0"/>
              <a:t>.</a:t>
            </a:r>
          </a:p>
          <a:p>
            <a:pPr>
              <a:buNone/>
            </a:pPr>
            <a:r>
              <a:rPr lang="uk-UA" b="1" i="1" dirty="0" smtClean="0"/>
              <a:t>І в сіру ніч, коли мене </a:t>
            </a:r>
            <a:r>
              <a:rPr lang="uk-UA" i="1" dirty="0" smtClean="0">
                <a:solidFill>
                  <a:schemeClr val="bg1"/>
                </a:solidFill>
              </a:rPr>
              <a:t>не стане,</a:t>
            </a:r>
          </a:p>
          <a:p>
            <a:pPr>
              <a:buNone/>
            </a:pPr>
            <a:r>
              <a:rPr lang="uk-UA" b="1" i="1" dirty="0" smtClean="0"/>
              <a:t>Коли востаннє римо</a:t>
            </a:r>
            <a:r>
              <a:rPr lang="uk-UA" i="1" dirty="0" smtClean="0">
                <a:solidFill>
                  <a:schemeClr val="bg1"/>
                </a:solidFill>
              </a:rPr>
              <a:t>ю зітхну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chemeClr val="bg1"/>
                </a:solidFill>
              </a:rPr>
              <a:t>–</a:t>
            </a:r>
          </a:p>
          <a:p>
            <a:pPr>
              <a:buNone/>
            </a:pPr>
            <a:r>
              <a:rPr lang="uk-UA" b="1" i="1" dirty="0" smtClean="0"/>
              <a:t>Я не помру, лиш серц</a:t>
            </a:r>
            <a:r>
              <a:rPr lang="uk-UA" i="1" dirty="0" smtClean="0">
                <a:solidFill>
                  <a:schemeClr val="bg1"/>
                </a:solidFill>
              </a:rPr>
              <a:t>е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chemeClr val="bg1"/>
                </a:solidFill>
              </a:rPr>
              <a:t>в грудях стане</a:t>
            </a:r>
            <a:r>
              <a:rPr lang="uk-UA" i="1" dirty="0" smtClean="0"/>
              <a:t>,</a:t>
            </a:r>
          </a:p>
          <a:p>
            <a:pPr>
              <a:buNone/>
            </a:pPr>
            <a:r>
              <a:rPr lang="uk-UA" b="1" i="1" dirty="0"/>
              <a:t>С</a:t>
            </a:r>
            <a:r>
              <a:rPr lang="uk-UA" b="1" i="1" dirty="0" smtClean="0"/>
              <a:t>холоне кров, а я нав</a:t>
            </a:r>
            <a:r>
              <a:rPr lang="uk-UA" i="1" dirty="0" smtClean="0">
                <a:solidFill>
                  <a:schemeClr val="bg1"/>
                </a:solidFill>
              </a:rPr>
              <a:t>ік засну.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212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Света</cp:lastModifiedBy>
  <cp:revision>25</cp:revision>
  <dcterms:created xsi:type="dcterms:W3CDTF">2014-10-13T15:29:27Z</dcterms:created>
  <dcterms:modified xsi:type="dcterms:W3CDTF">2014-10-13T19:34:33Z</dcterms:modified>
</cp:coreProperties>
</file>