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261" r:id="rId2"/>
    <p:sldId id="259" r:id="rId3"/>
    <p:sldId id="256" r:id="rId4"/>
    <p:sldId id="257" r:id="rId5"/>
    <p:sldId id="263" r:id="rId6"/>
    <p:sldId id="275" r:id="rId7"/>
    <p:sldId id="258" r:id="rId8"/>
    <p:sldId id="262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6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7A7"/>
    <a:srgbClr val="FBD397"/>
    <a:srgbClr val="8A6FB5"/>
    <a:srgbClr val="7F62AE"/>
    <a:srgbClr val="FF99CC"/>
    <a:srgbClr val="009900"/>
    <a:srgbClr val="C8A3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39" autoAdjust="0"/>
  </p:normalViewPr>
  <p:slideViewPr>
    <p:cSldViewPr>
      <p:cViewPr varScale="1">
        <p:scale>
          <a:sx n="101" d="100"/>
          <a:sy n="101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2F7671-1C9D-4616-99A1-AEC4844E9483}" type="doc">
      <dgm:prSet loTypeId="urn:microsoft.com/office/officeart/2005/8/layout/matrix1" loCatId="matrix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CEED343-2414-4FBA-841A-7E726269A713}">
      <dgm:prSet phldrT="[Текст]" custT="1"/>
      <dgm:sp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</dgm:spPr>
      <dgm:t>
        <a:bodyPr/>
        <a:lstStyle/>
        <a:p>
          <a:r>
            <a:rPr lang="uk-UA" sz="2800" b="1" dirty="0" smtClean="0">
              <a:solidFill>
                <a:srgbClr val="7030A0"/>
              </a:solidFill>
            </a:rPr>
            <a:t>портфоліо</a:t>
          </a:r>
          <a:endParaRPr lang="ru-RU" sz="2800" b="1" dirty="0">
            <a:solidFill>
              <a:srgbClr val="7030A0"/>
            </a:solidFill>
          </a:endParaRPr>
        </a:p>
      </dgm:t>
    </dgm:pt>
    <dgm:pt modelId="{EBE767EB-0AEA-49BB-8B12-2B5971F58D01}" type="parTrans" cxnId="{ABCF9F93-7667-4265-9DDA-5A27082C2E07}">
      <dgm:prSet/>
      <dgm:spPr/>
      <dgm:t>
        <a:bodyPr/>
        <a:lstStyle/>
        <a:p>
          <a:endParaRPr lang="ru-RU"/>
        </a:p>
      </dgm:t>
    </dgm:pt>
    <dgm:pt modelId="{758475F6-E968-4A74-9359-44C829CF6247}" type="sibTrans" cxnId="{ABCF9F93-7667-4265-9DDA-5A27082C2E07}">
      <dgm:prSet/>
      <dgm:spPr/>
      <dgm:t>
        <a:bodyPr/>
        <a:lstStyle/>
        <a:p>
          <a:endParaRPr lang="ru-RU"/>
        </a:p>
      </dgm:t>
    </dgm:pt>
    <dgm:pt modelId="{EE04B758-4C3D-44F9-B2AF-3F49F94D8E76}">
      <dgm:prSet phldrT="[Текст]" custT="1"/>
      <dgm:spPr/>
      <dgm:t>
        <a:bodyPr/>
        <a:lstStyle/>
        <a:p>
          <a:r>
            <a:rPr lang="uk-UA" sz="1600" u="sng" dirty="0" smtClean="0"/>
            <a:t>Колекція робіт</a:t>
          </a:r>
          <a:r>
            <a:rPr lang="uk-UA" sz="1600" dirty="0" smtClean="0"/>
            <a:t>, що всебічно демонструє не тільки навчальні успіхи, а й зусилля, затрачені на їх досягнення, прогрес у знаннях і вміннях учня порівняно з його попередніми результатами</a:t>
          </a:r>
          <a:endParaRPr lang="ru-RU" sz="1600" dirty="0"/>
        </a:p>
      </dgm:t>
    </dgm:pt>
    <dgm:pt modelId="{72A0019D-517B-4DDA-AF33-D46FC42924C7}" type="parTrans" cxnId="{393E55C4-C7D9-42EC-9EC5-6A2574BE56D2}">
      <dgm:prSet/>
      <dgm:spPr/>
      <dgm:t>
        <a:bodyPr/>
        <a:lstStyle/>
        <a:p>
          <a:endParaRPr lang="ru-RU"/>
        </a:p>
      </dgm:t>
    </dgm:pt>
    <dgm:pt modelId="{BAC8D875-50F9-4E39-8FCE-6DE5DE7C8A5D}" type="sibTrans" cxnId="{393E55C4-C7D9-42EC-9EC5-6A2574BE56D2}">
      <dgm:prSet/>
      <dgm:spPr/>
      <dgm:t>
        <a:bodyPr/>
        <a:lstStyle/>
        <a:p>
          <a:endParaRPr lang="ru-RU"/>
        </a:p>
      </dgm:t>
    </dgm:pt>
    <dgm:pt modelId="{B5E348D7-2C55-4F25-9356-31E05B814A61}">
      <dgm:prSet phldrT="[Текст]" custT="1"/>
      <dgm:spPr/>
      <dgm:t>
        <a:bodyPr/>
        <a:lstStyle/>
        <a:p>
          <a:r>
            <a:rPr lang="uk-UA" sz="2000" u="sng" dirty="0" smtClean="0"/>
            <a:t>Виставка навчальних досягнень </a:t>
          </a:r>
          <a:r>
            <a:rPr lang="uk-UA" sz="2000" dirty="0" smtClean="0"/>
            <a:t>учня з певного предмета за визначений період навчання</a:t>
          </a:r>
          <a:endParaRPr lang="ru-RU" sz="2000" dirty="0"/>
        </a:p>
      </dgm:t>
    </dgm:pt>
    <dgm:pt modelId="{6FAC09EA-E76C-4AD6-B4D2-6A3F60C868C7}" type="parTrans" cxnId="{D1A0FDDD-687F-4490-BF9A-D24338F4FFA0}">
      <dgm:prSet/>
      <dgm:spPr/>
      <dgm:t>
        <a:bodyPr/>
        <a:lstStyle/>
        <a:p>
          <a:endParaRPr lang="ru-RU"/>
        </a:p>
      </dgm:t>
    </dgm:pt>
    <dgm:pt modelId="{FC2CFA57-A5D4-4118-8493-FCE63BE2EEF0}" type="sibTrans" cxnId="{D1A0FDDD-687F-4490-BF9A-D24338F4FFA0}">
      <dgm:prSet/>
      <dgm:spPr/>
      <dgm:t>
        <a:bodyPr/>
        <a:lstStyle/>
        <a:p>
          <a:endParaRPr lang="ru-RU"/>
        </a:p>
      </dgm:t>
    </dgm:pt>
    <dgm:pt modelId="{B1EEECF2-10A7-4EDE-9CF9-2776541965F0}">
      <dgm:prSet phldrT="[Текст]" custT="1"/>
      <dgm:spPr/>
      <dgm:t>
        <a:bodyPr/>
        <a:lstStyle/>
        <a:p>
          <a:r>
            <a:rPr lang="uk-UA" sz="1900" u="sng" dirty="0" smtClean="0"/>
            <a:t>Форма</a:t>
          </a:r>
          <a:r>
            <a:rPr lang="uk-UA" sz="1900" dirty="0" smtClean="0"/>
            <a:t> цілеспрямованого, систематичного й безперервного </a:t>
          </a:r>
          <a:r>
            <a:rPr lang="uk-UA" sz="1900" u="sng" dirty="0" smtClean="0"/>
            <a:t>оцінювання й самооцінювання </a:t>
          </a:r>
          <a:r>
            <a:rPr lang="uk-UA" sz="1900" dirty="0" smtClean="0"/>
            <a:t>навчальних результатів учня</a:t>
          </a:r>
          <a:endParaRPr lang="ru-RU" sz="1900" dirty="0"/>
        </a:p>
      </dgm:t>
    </dgm:pt>
    <dgm:pt modelId="{05D2D0F7-1455-47AC-BA77-C07DD0491186}" type="parTrans" cxnId="{4AF1454A-3714-4AE4-A9FB-90777C0C0ED3}">
      <dgm:prSet/>
      <dgm:spPr/>
      <dgm:t>
        <a:bodyPr/>
        <a:lstStyle/>
        <a:p>
          <a:endParaRPr lang="ru-RU"/>
        </a:p>
      </dgm:t>
    </dgm:pt>
    <dgm:pt modelId="{E84B2DDE-7C0B-47E9-B7AD-31F4C3A89A97}" type="sibTrans" cxnId="{4AF1454A-3714-4AE4-A9FB-90777C0C0ED3}">
      <dgm:prSet/>
      <dgm:spPr/>
      <dgm:t>
        <a:bodyPr/>
        <a:lstStyle/>
        <a:p>
          <a:endParaRPr lang="ru-RU"/>
        </a:p>
      </dgm:t>
    </dgm:pt>
    <dgm:pt modelId="{13E9D0DB-4973-4F37-9057-01A16B484F10}">
      <dgm:prSet phldrT="[Текст]"/>
      <dgm:spPr/>
      <dgm:t>
        <a:bodyPr/>
        <a:lstStyle/>
        <a:p>
          <a:r>
            <a:rPr lang="uk-UA" u="sng" dirty="0" smtClean="0"/>
            <a:t>Антологія учнівських робіт</a:t>
          </a:r>
          <a:r>
            <a:rPr lang="uk-UA" dirty="0" smtClean="0"/>
            <a:t>, що допускає можливість особистої участі учня у виборі їх для оцінювання вчителем, а також самоаналіз і самооцінювання</a:t>
          </a:r>
          <a:endParaRPr lang="ru-RU" dirty="0"/>
        </a:p>
      </dgm:t>
    </dgm:pt>
    <dgm:pt modelId="{1A91EFED-AB44-4384-96B1-ACA1D84BA73B}" type="parTrans" cxnId="{B79DA5D7-DF19-4721-AA19-7E0F87D75743}">
      <dgm:prSet/>
      <dgm:spPr/>
      <dgm:t>
        <a:bodyPr/>
        <a:lstStyle/>
        <a:p>
          <a:endParaRPr lang="ru-RU"/>
        </a:p>
      </dgm:t>
    </dgm:pt>
    <dgm:pt modelId="{881BC613-40DA-4579-B8BA-C0BA142B21DC}" type="sibTrans" cxnId="{B79DA5D7-DF19-4721-AA19-7E0F87D75743}">
      <dgm:prSet/>
      <dgm:spPr/>
      <dgm:t>
        <a:bodyPr/>
        <a:lstStyle/>
        <a:p>
          <a:endParaRPr lang="ru-RU"/>
        </a:p>
      </dgm:t>
    </dgm:pt>
    <dgm:pt modelId="{78F886D5-4F40-413C-AB90-8A66170F79C3}" type="pres">
      <dgm:prSet presAssocID="{D72F7671-1C9D-4616-99A1-AEC4844E948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02EE81-0609-466D-8662-D83E85BF8F45}" type="pres">
      <dgm:prSet presAssocID="{D72F7671-1C9D-4616-99A1-AEC4844E9483}" presName="matrix" presStyleCnt="0"/>
      <dgm:spPr/>
    </dgm:pt>
    <dgm:pt modelId="{30C04327-036C-4866-A448-A0020EA18969}" type="pres">
      <dgm:prSet presAssocID="{D72F7671-1C9D-4616-99A1-AEC4844E9483}" presName="tile1" presStyleLbl="node1" presStyleIdx="0" presStyleCnt="4" custLinFactNeighborX="0" custLinFactNeighborY="0"/>
      <dgm:spPr/>
      <dgm:t>
        <a:bodyPr/>
        <a:lstStyle/>
        <a:p>
          <a:endParaRPr lang="ru-RU"/>
        </a:p>
      </dgm:t>
    </dgm:pt>
    <dgm:pt modelId="{5849BF95-513D-49DA-BB3D-ADD7CFB1FCEF}" type="pres">
      <dgm:prSet presAssocID="{D72F7671-1C9D-4616-99A1-AEC4844E948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4D1FA-1031-480B-A81B-9292D8B3966D}" type="pres">
      <dgm:prSet presAssocID="{D72F7671-1C9D-4616-99A1-AEC4844E9483}" presName="tile2" presStyleLbl="node1" presStyleIdx="1" presStyleCnt="4"/>
      <dgm:spPr/>
      <dgm:t>
        <a:bodyPr/>
        <a:lstStyle/>
        <a:p>
          <a:endParaRPr lang="ru-RU"/>
        </a:p>
      </dgm:t>
    </dgm:pt>
    <dgm:pt modelId="{09E7B348-957A-4BB4-BCE7-5DB82AF6B0BA}" type="pres">
      <dgm:prSet presAssocID="{D72F7671-1C9D-4616-99A1-AEC4844E948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B7AF9-6B91-4975-BF89-94DE33A281B4}" type="pres">
      <dgm:prSet presAssocID="{D72F7671-1C9D-4616-99A1-AEC4844E9483}" presName="tile3" presStyleLbl="node1" presStyleIdx="2" presStyleCnt="4" custLinFactNeighborY="0"/>
      <dgm:spPr/>
      <dgm:t>
        <a:bodyPr/>
        <a:lstStyle/>
        <a:p>
          <a:endParaRPr lang="ru-RU"/>
        </a:p>
      </dgm:t>
    </dgm:pt>
    <dgm:pt modelId="{0F45EB5C-9E62-4D4F-A497-500644E1855B}" type="pres">
      <dgm:prSet presAssocID="{D72F7671-1C9D-4616-99A1-AEC4844E948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60F46-17B6-4FA7-9487-CE42B72F7CCA}" type="pres">
      <dgm:prSet presAssocID="{D72F7671-1C9D-4616-99A1-AEC4844E9483}" presName="tile4" presStyleLbl="node1" presStyleIdx="3" presStyleCnt="4" custScaleX="102062" custScaleY="106060" custLinFactNeighborX="-1031" custLinFactNeighborY="-3030"/>
      <dgm:spPr/>
      <dgm:t>
        <a:bodyPr/>
        <a:lstStyle/>
        <a:p>
          <a:endParaRPr lang="ru-RU"/>
        </a:p>
      </dgm:t>
    </dgm:pt>
    <dgm:pt modelId="{F25C9B80-01AF-4DD9-99E6-006A876B6B66}" type="pres">
      <dgm:prSet presAssocID="{D72F7671-1C9D-4616-99A1-AEC4844E948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97BFB-BF2E-4315-8786-61CE6299BB1A}" type="pres">
      <dgm:prSet presAssocID="{D72F7671-1C9D-4616-99A1-AEC4844E9483}" presName="centerTile" presStyleLbl="fgShp" presStyleIdx="0" presStyleCnt="1" custScaleX="117188" custScaleY="9843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79DA5D7-DF19-4721-AA19-7E0F87D75743}" srcId="{5CEED343-2414-4FBA-841A-7E726269A713}" destId="{13E9D0DB-4973-4F37-9057-01A16B484F10}" srcOrd="3" destOrd="0" parTransId="{1A91EFED-AB44-4384-96B1-ACA1D84BA73B}" sibTransId="{881BC613-40DA-4579-B8BA-C0BA142B21DC}"/>
    <dgm:cxn modelId="{95FA9390-433A-41DD-9863-47970C1B3A74}" type="presOf" srcId="{B5E348D7-2C55-4F25-9356-31E05B814A61}" destId="{09E7B348-957A-4BB4-BCE7-5DB82AF6B0BA}" srcOrd="1" destOrd="0" presId="urn:microsoft.com/office/officeart/2005/8/layout/matrix1"/>
    <dgm:cxn modelId="{E1455C33-FF74-4724-89EF-E54A167F1056}" type="presOf" srcId="{5CEED343-2414-4FBA-841A-7E726269A713}" destId="{FFD97BFB-BF2E-4315-8786-61CE6299BB1A}" srcOrd="0" destOrd="0" presId="urn:microsoft.com/office/officeart/2005/8/layout/matrix1"/>
    <dgm:cxn modelId="{73B76B86-645A-40B2-B1A8-CD5F2077A10E}" type="presOf" srcId="{13E9D0DB-4973-4F37-9057-01A16B484F10}" destId="{F25C9B80-01AF-4DD9-99E6-006A876B6B66}" srcOrd="1" destOrd="0" presId="urn:microsoft.com/office/officeart/2005/8/layout/matrix1"/>
    <dgm:cxn modelId="{4AF1454A-3714-4AE4-A9FB-90777C0C0ED3}" srcId="{5CEED343-2414-4FBA-841A-7E726269A713}" destId="{B1EEECF2-10A7-4EDE-9CF9-2776541965F0}" srcOrd="2" destOrd="0" parTransId="{05D2D0F7-1455-47AC-BA77-C07DD0491186}" sibTransId="{E84B2DDE-7C0B-47E9-B7AD-31F4C3A89A97}"/>
    <dgm:cxn modelId="{F0D44B8B-2769-4F19-A784-52E7E6DEA85C}" type="presOf" srcId="{13E9D0DB-4973-4F37-9057-01A16B484F10}" destId="{5D260F46-17B6-4FA7-9487-CE42B72F7CCA}" srcOrd="0" destOrd="0" presId="urn:microsoft.com/office/officeart/2005/8/layout/matrix1"/>
    <dgm:cxn modelId="{D987C1CA-4AA5-4801-86D8-F799B96A1DE2}" type="presOf" srcId="{D72F7671-1C9D-4616-99A1-AEC4844E9483}" destId="{78F886D5-4F40-413C-AB90-8A66170F79C3}" srcOrd="0" destOrd="0" presId="urn:microsoft.com/office/officeart/2005/8/layout/matrix1"/>
    <dgm:cxn modelId="{D1A0FDDD-687F-4490-BF9A-D24338F4FFA0}" srcId="{5CEED343-2414-4FBA-841A-7E726269A713}" destId="{B5E348D7-2C55-4F25-9356-31E05B814A61}" srcOrd="1" destOrd="0" parTransId="{6FAC09EA-E76C-4AD6-B4D2-6A3F60C868C7}" sibTransId="{FC2CFA57-A5D4-4118-8493-FCE63BE2EEF0}"/>
    <dgm:cxn modelId="{40712915-A1FF-4A44-A710-AD863A4B96FC}" type="presOf" srcId="{EE04B758-4C3D-44F9-B2AF-3F49F94D8E76}" destId="{30C04327-036C-4866-A448-A0020EA18969}" srcOrd="0" destOrd="0" presId="urn:microsoft.com/office/officeart/2005/8/layout/matrix1"/>
    <dgm:cxn modelId="{2775B189-176F-483C-8E08-167D9DD83DB1}" type="presOf" srcId="{B5E348D7-2C55-4F25-9356-31E05B814A61}" destId="{3614D1FA-1031-480B-A81B-9292D8B3966D}" srcOrd="0" destOrd="0" presId="urn:microsoft.com/office/officeart/2005/8/layout/matrix1"/>
    <dgm:cxn modelId="{393E55C4-C7D9-42EC-9EC5-6A2574BE56D2}" srcId="{5CEED343-2414-4FBA-841A-7E726269A713}" destId="{EE04B758-4C3D-44F9-B2AF-3F49F94D8E76}" srcOrd="0" destOrd="0" parTransId="{72A0019D-517B-4DDA-AF33-D46FC42924C7}" sibTransId="{BAC8D875-50F9-4E39-8FCE-6DE5DE7C8A5D}"/>
    <dgm:cxn modelId="{2A9C95B8-7A44-478B-A050-CEFB023F99CF}" type="presOf" srcId="{B1EEECF2-10A7-4EDE-9CF9-2776541965F0}" destId="{0F45EB5C-9E62-4D4F-A497-500644E1855B}" srcOrd="1" destOrd="0" presId="urn:microsoft.com/office/officeart/2005/8/layout/matrix1"/>
    <dgm:cxn modelId="{ABCF9F93-7667-4265-9DDA-5A27082C2E07}" srcId="{D72F7671-1C9D-4616-99A1-AEC4844E9483}" destId="{5CEED343-2414-4FBA-841A-7E726269A713}" srcOrd="0" destOrd="0" parTransId="{EBE767EB-0AEA-49BB-8B12-2B5971F58D01}" sibTransId="{758475F6-E968-4A74-9359-44C829CF6247}"/>
    <dgm:cxn modelId="{8C2A565A-070B-4504-9D0A-6472F9655B0B}" type="presOf" srcId="{EE04B758-4C3D-44F9-B2AF-3F49F94D8E76}" destId="{5849BF95-513D-49DA-BB3D-ADD7CFB1FCEF}" srcOrd="1" destOrd="0" presId="urn:microsoft.com/office/officeart/2005/8/layout/matrix1"/>
    <dgm:cxn modelId="{EE99AF59-AEEE-4508-B2C5-7FD765BD860B}" type="presOf" srcId="{B1EEECF2-10A7-4EDE-9CF9-2776541965F0}" destId="{68AB7AF9-6B91-4975-BF89-94DE33A281B4}" srcOrd="0" destOrd="0" presId="urn:microsoft.com/office/officeart/2005/8/layout/matrix1"/>
    <dgm:cxn modelId="{7C49E5F5-A190-463B-AC55-AF3FF2118914}" type="presParOf" srcId="{78F886D5-4F40-413C-AB90-8A66170F79C3}" destId="{1802EE81-0609-466D-8662-D83E85BF8F45}" srcOrd="0" destOrd="0" presId="urn:microsoft.com/office/officeart/2005/8/layout/matrix1"/>
    <dgm:cxn modelId="{78E4F7E2-F72A-4D63-8118-D96CF24DE93D}" type="presParOf" srcId="{1802EE81-0609-466D-8662-D83E85BF8F45}" destId="{30C04327-036C-4866-A448-A0020EA18969}" srcOrd="0" destOrd="0" presId="urn:microsoft.com/office/officeart/2005/8/layout/matrix1"/>
    <dgm:cxn modelId="{335BF363-D91B-4B53-BB7D-D825E7AE1067}" type="presParOf" srcId="{1802EE81-0609-466D-8662-D83E85BF8F45}" destId="{5849BF95-513D-49DA-BB3D-ADD7CFB1FCEF}" srcOrd="1" destOrd="0" presId="urn:microsoft.com/office/officeart/2005/8/layout/matrix1"/>
    <dgm:cxn modelId="{1328A07A-9018-44D5-B3CE-F272BD361A9F}" type="presParOf" srcId="{1802EE81-0609-466D-8662-D83E85BF8F45}" destId="{3614D1FA-1031-480B-A81B-9292D8B3966D}" srcOrd="2" destOrd="0" presId="urn:microsoft.com/office/officeart/2005/8/layout/matrix1"/>
    <dgm:cxn modelId="{9016F7A6-6CB9-4A16-B13E-04C0804581FD}" type="presParOf" srcId="{1802EE81-0609-466D-8662-D83E85BF8F45}" destId="{09E7B348-957A-4BB4-BCE7-5DB82AF6B0BA}" srcOrd="3" destOrd="0" presId="urn:microsoft.com/office/officeart/2005/8/layout/matrix1"/>
    <dgm:cxn modelId="{2F3DF8AC-08B1-41A7-8690-7FFAE23A2CC9}" type="presParOf" srcId="{1802EE81-0609-466D-8662-D83E85BF8F45}" destId="{68AB7AF9-6B91-4975-BF89-94DE33A281B4}" srcOrd="4" destOrd="0" presId="urn:microsoft.com/office/officeart/2005/8/layout/matrix1"/>
    <dgm:cxn modelId="{AB9F3E82-8C6D-4458-A811-C48898E26EAE}" type="presParOf" srcId="{1802EE81-0609-466D-8662-D83E85BF8F45}" destId="{0F45EB5C-9E62-4D4F-A497-500644E1855B}" srcOrd="5" destOrd="0" presId="urn:microsoft.com/office/officeart/2005/8/layout/matrix1"/>
    <dgm:cxn modelId="{B25CF9DA-D34E-4591-9B9A-3B06F7E3B3F0}" type="presParOf" srcId="{1802EE81-0609-466D-8662-D83E85BF8F45}" destId="{5D260F46-17B6-4FA7-9487-CE42B72F7CCA}" srcOrd="6" destOrd="0" presId="urn:microsoft.com/office/officeart/2005/8/layout/matrix1"/>
    <dgm:cxn modelId="{84BC6244-6E30-4E90-95DF-E3DFCAD00A84}" type="presParOf" srcId="{1802EE81-0609-466D-8662-D83E85BF8F45}" destId="{F25C9B80-01AF-4DD9-99E6-006A876B6B66}" srcOrd="7" destOrd="0" presId="urn:microsoft.com/office/officeart/2005/8/layout/matrix1"/>
    <dgm:cxn modelId="{5080609F-8EEF-4BAC-AFE1-43425EDAC9BE}" type="presParOf" srcId="{78F886D5-4F40-413C-AB90-8A66170F79C3}" destId="{FFD97BFB-BF2E-4315-8786-61CE6299BB1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EE8A0BE-7857-4D6D-8B63-7894F80540CE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</dgm:pt>
    <dgm:pt modelId="{53FF3667-B0CE-4C99-8687-00A3110494B4}">
      <dgm:prSet phldrT="[Текст]"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заохочувати до активності й самостійності, розширювати можливості навчання й самонавчання</a:t>
          </a:r>
          <a:endParaRPr lang="ru-RU" sz="1600" dirty="0"/>
        </a:p>
      </dgm:t>
    </dgm:pt>
    <dgm:pt modelId="{80CAA8A8-3BEE-48F2-8399-3741D41B9218}" type="parTrans" cxnId="{B418CD24-A402-4E88-993D-39E380D6ACDA}">
      <dgm:prSet/>
      <dgm:spPr/>
      <dgm:t>
        <a:bodyPr/>
        <a:lstStyle/>
        <a:p>
          <a:endParaRPr lang="ru-RU"/>
        </a:p>
      </dgm:t>
    </dgm:pt>
    <dgm:pt modelId="{1A0F1D84-A404-4771-A5F5-C25F1614DC62}" type="sibTrans" cxnId="{B418CD24-A402-4E88-993D-39E380D6ACDA}">
      <dgm:prSet/>
      <dgm:spPr/>
      <dgm:t>
        <a:bodyPr/>
        <a:lstStyle/>
        <a:p>
          <a:endParaRPr lang="ru-RU"/>
        </a:p>
      </dgm:t>
    </dgm:pt>
    <dgm:pt modelId="{893A9ADF-49E2-42B2-A1D0-D600B307D40F}">
      <dgm:prSet phldrT="[Текст]"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розвивати навички рефлексивної й оцінної діяльності учнів</a:t>
          </a:r>
          <a:endParaRPr lang="ru-RU" sz="1600" dirty="0"/>
        </a:p>
      </dgm:t>
    </dgm:pt>
    <dgm:pt modelId="{A126FD42-8608-47EF-B9EC-E9ACB806ACC8}" type="parTrans" cxnId="{1B1114C0-E5E9-4C25-B6F3-2B972FC51C13}">
      <dgm:prSet/>
      <dgm:spPr/>
      <dgm:t>
        <a:bodyPr/>
        <a:lstStyle/>
        <a:p>
          <a:endParaRPr lang="ru-RU"/>
        </a:p>
      </dgm:t>
    </dgm:pt>
    <dgm:pt modelId="{53778BEA-BE3A-417A-84F1-2AF597B09AFE}" type="sibTrans" cxnId="{1B1114C0-E5E9-4C25-B6F3-2B972FC51C13}">
      <dgm:prSet/>
      <dgm:spPr/>
      <dgm:t>
        <a:bodyPr/>
        <a:lstStyle/>
        <a:p>
          <a:endParaRPr lang="ru-RU"/>
        </a:p>
      </dgm:t>
    </dgm:pt>
    <dgm:pt modelId="{44DDA033-CE8F-4AA8-9594-3ECCF8080D01}">
      <dgm:prSet phldrT="[Текст]"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сприяти індивідуалізації освіти учнів</a:t>
          </a:r>
          <a:endParaRPr lang="ru-RU" sz="1600" dirty="0"/>
        </a:p>
      </dgm:t>
    </dgm:pt>
    <dgm:pt modelId="{11F2636E-DAF8-41F0-A959-538DA28BC4BF}" type="parTrans" cxnId="{D7CD3FB1-E637-446E-8347-08BFB0722819}">
      <dgm:prSet/>
      <dgm:spPr/>
      <dgm:t>
        <a:bodyPr/>
        <a:lstStyle/>
        <a:p>
          <a:endParaRPr lang="ru-RU"/>
        </a:p>
      </dgm:t>
    </dgm:pt>
    <dgm:pt modelId="{33AF0326-E3F4-4F0C-B777-D19C8C954CBC}" type="sibTrans" cxnId="{D7CD3FB1-E637-446E-8347-08BFB0722819}">
      <dgm:prSet/>
      <dgm:spPr/>
      <dgm:t>
        <a:bodyPr/>
        <a:lstStyle/>
        <a:p>
          <a:endParaRPr lang="ru-RU"/>
        </a:p>
      </dgm:t>
    </dgm:pt>
    <dgm:pt modelId="{A29DF7C3-C674-4B54-9D06-AE0722BAA134}">
      <dgm:prSet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підтримувати високу навчальну мотивацію учнів</a:t>
          </a:r>
          <a:endParaRPr lang="ru-RU" sz="1600" dirty="0"/>
        </a:p>
      </dgm:t>
    </dgm:pt>
    <dgm:pt modelId="{C238368C-A626-427D-9880-B8A1F2447B33}" type="parTrans" cxnId="{108FFBDF-2120-4FF8-BD6A-89CABF22EA37}">
      <dgm:prSet/>
      <dgm:spPr/>
      <dgm:t>
        <a:bodyPr/>
        <a:lstStyle/>
        <a:p>
          <a:endParaRPr lang="ru-RU"/>
        </a:p>
      </dgm:t>
    </dgm:pt>
    <dgm:pt modelId="{502FFA3A-077E-4D1D-97C0-9711C5132E4F}" type="sibTrans" cxnId="{108FFBDF-2120-4FF8-BD6A-89CABF22EA37}">
      <dgm:prSet/>
      <dgm:spPr/>
      <dgm:t>
        <a:bodyPr/>
        <a:lstStyle/>
        <a:p>
          <a:endParaRPr lang="ru-RU"/>
        </a:p>
      </dgm:t>
    </dgm:pt>
    <dgm:pt modelId="{F3979829-FA5C-40B0-B78B-8C37B0E46097}">
      <dgm:prSet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формувати уміння вчитися</a:t>
          </a:r>
          <a:endParaRPr lang="ru-RU" sz="1600" dirty="0"/>
        </a:p>
      </dgm:t>
    </dgm:pt>
    <dgm:pt modelId="{E3576FFD-52CB-41AE-A67E-83AA11A23E8B}" type="parTrans" cxnId="{D79809B2-95FE-4078-8C39-FF9156BEDE67}">
      <dgm:prSet/>
      <dgm:spPr/>
      <dgm:t>
        <a:bodyPr/>
        <a:lstStyle/>
        <a:p>
          <a:endParaRPr lang="ru-RU"/>
        </a:p>
      </dgm:t>
    </dgm:pt>
    <dgm:pt modelId="{350A4544-24E5-4E27-ABB3-3C51990EB8DA}" type="sibTrans" cxnId="{D79809B2-95FE-4078-8C39-FF9156BEDE67}">
      <dgm:prSet/>
      <dgm:spPr/>
      <dgm:t>
        <a:bodyPr/>
        <a:lstStyle/>
        <a:p>
          <a:endParaRPr lang="ru-RU"/>
        </a:p>
      </dgm:t>
    </dgm:pt>
    <dgm:pt modelId="{06CC32CF-9CE6-4C6B-B1D5-AFBFAF1179E9}">
      <dgm:prSet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сприяти обґрунтованому вибору подальшої професії</a:t>
          </a:r>
          <a:endParaRPr lang="ru-RU" sz="1600" dirty="0"/>
        </a:p>
      </dgm:t>
    </dgm:pt>
    <dgm:pt modelId="{6CB5CEDB-0EB7-4B7E-ADB5-9EFE0A4BF298}" type="parTrans" cxnId="{9DBF42B4-7790-42A1-A515-18D60C03C397}">
      <dgm:prSet/>
      <dgm:spPr/>
      <dgm:t>
        <a:bodyPr/>
        <a:lstStyle/>
        <a:p>
          <a:endParaRPr lang="ru-RU"/>
        </a:p>
      </dgm:t>
    </dgm:pt>
    <dgm:pt modelId="{BA86F540-F798-4219-94BB-A2A003A0C3A6}" type="sibTrans" cxnId="{9DBF42B4-7790-42A1-A515-18D60C03C397}">
      <dgm:prSet/>
      <dgm:spPr/>
      <dgm:t>
        <a:bodyPr/>
        <a:lstStyle/>
        <a:p>
          <a:endParaRPr lang="ru-RU"/>
        </a:p>
      </dgm:t>
    </dgm:pt>
    <dgm:pt modelId="{619E9A4B-6341-4181-A01F-596D220CECA2}">
      <dgm:prSet custT="1"/>
      <dgm:spPr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gm:spPr>
      <dgm:t>
        <a:bodyPr/>
        <a:lstStyle/>
        <a:p>
          <a:r>
            <a:rPr lang="uk-UA" sz="1600" smtClean="0"/>
            <a:t>закладати додаткові передумови й можливості для успішної соціалізації</a:t>
          </a:r>
          <a:endParaRPr lang="ru-RU" sz="1600" dirty="0"/>
        </a:p>
      </dgm:t>
    </dgm:pt>
    <dgm:pt modelId="{27A963DB-0F1C-4D81-95D4-2BE03CC7269D}" type="parTrans" cxnId="{43013A00-270A-448C-9D7D-D164F06E1A86}">
      <dgm:prSet/>
      <dgm:spPr/>
      <dgm:t>
        <a:bodyPr/>
        <a:lstStyle/>
        <a:p>
          <a:endParaRPr lang="ru-RU"/>
        </a:p>
      </dgm:t>
    </dgm:pt>
    <dgm:pt modelId="{9AC8BF5E-B9CF-4CCC-90DC-64067686803A}" type="sibTrans" cxnId="{43013A00-270A-448C-9D7D-D164F06E1A86}">
      <dgm:prSet/>
      <dgm:spPr/>
      <dgm:t>
        <a:bodyPr/>
        <a:lstStyle/>
        <a:p>
          <a:endParaRPr lang="ru-RU"/>
        </a:p>
      </dgm:t>
    </dgm:pt>
    <dgm:pt modelId="{B6ABE87B-9FFE-4DB3-9428-6175495F788B}" type="pres">
      <dgm:prSet presAssocID="{DEE8A0BE-7857-4D6D-8B63-7894F80540CE}" presName="compositeShape" presStyleCnt="0">
        <dgm:presLayoutVars>
          <dgm:dir/>
          <dgm:resizeHandles/>
        </dgm:presLayoutVars>
      </dgm:prSet>
      <dgm:spPr/>
    </dgm:pt>
    <dgm:pt modelId="{242C27A2-11C3-48D4-B19D-DFC5D6A53191}" type="pres">
      <dgm:prSet presAssocID="{DEE8A0BE-7857-4D6D-8B63-7894F80540CE}" presName="pyramid" presStyleLbl="node1" presStyleIdx="0" presStyleCnt="1"/>
      <dgm:spPr/>
    </dgm:pt>
    <dgm:pt modelId="{A51DD9FB-FF5E-4A96-ABF5-FEA928E0C90A}" type="pres">
      <dgm:prSet presAssocID="{DEE8A0BE-7857-4D6D-8B63-7894F80540CE}" presName="theList" presStyleCnt="0"/>
      <dgm:spPr/>
    </dgm:pt>
    <dgm:pt modelId="{EECD9219-F9A6-4627-AE97-547B5B371271}" type="pres">
      <dgm:prSet presAssocID="{A29DF7C3-C674-4B54-9D06-AE0722BAA134}" presName="aNode" presStyleLbl="fgAcc1" presStyleIdx="0" presStyleCnt="7" custScaleX="186486" custLinFactY="74215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A5940-A727-4BDE-A4A6-A194FEF931FE}" type="pres">
      <dgm:prSet presAssocID="{A29DF7C3-C674-4B54-9D06-AE0722BAA134}" presName="aSpace" presStyleCnt="0"/>
      <dgm:spPr/>
    </dgm:pt>
    <dgm:pt modelId="{4384C527-B264-48F7-BDA8-08BBCA240E39}" type="pres">
      <dgm:prSet presAssocID="{53FF3667-B0CE-4C99-8687-00A3110494B4}" presName="aNode" presStyleLbl="fgAcc1" presStyleIdx="1" presStyleCnt="7" custScaleX="186486" custLinFactY="74215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27D35B-952E-4C4E-9C70-B89E3D3C8E72}" type="pres">
      <dgm:prSet presAssocID="{53FF3667-B0CE-4C99-8687-00A3110494B4}" presName="aSpace" presStyleCnt="0"/>
      <dgm:spPr/>
    </dgm:pt>
    <dgm:pt modelId="{89BC2584-4E56-4229-B565-CC29A683D8E3}" type="pres">
      <dgm:prSet presAssocID="{893A9ADF-49E2-42B2-A1D0-D600B307D40F}" presName="aNode" presStyleLbl="fgAcc1" presStyleIdx="2" presStyleCnt="7" custScaleX="186486" custLinFactY="74215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B68617-498E-4EAB-8554-EA2DF0F98078}" type="pres">
      <dgm:prSet presAssocID="{893A9ADF-49E2-42B2-A1D0-D600B307D40F}" presName="aSpace" presStyleCnt="0"/>
      <dgm:spPr/>
    </dgm:pt>
    <dgm:pt modelId="{E918C683-5B00-4983-BF4B-9FB6D265DDFF}" type="pres">
      <dgm:prSet presAssocID="{F3979829-FA5C-40B0-B78B-8C37B0E46097}" presName="aNode" presStyleLbl="fgAcc1" presStyleIdx="3" presStyleCnt="7" custScaleX="186486" custLinFactY="74215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138B97-24D3-45F0-9EE3-9B1C70AD0317}" type="pres">
      <dgm:prSet presAssocID="{F3979829-FA5C-40B0-B78B-8C37B0E46097}" presName="aSpace" presStyleCnt="0"/>
      <dgm:spPr/>
    </dgm:pt>
    <dgm:pt modelId="{4D5FB9C7-9770-45B1-9460-D5D9F462F3CE}" type="pres">
      <dgm:prSet presAssocID="{44DDA033-CE8F-4AA8-9594-3ECCF8080D01}" presName="aNode" presStyleLbl="fgAcc1" presStyleIdx="4" presStyleCnt="7" custScaleX="186486" custLinFactY="74215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87A26-4404-4DAC-8967-2913729DA101}" type="pres">
      <dgm:prSet presAssocID="{44DDA033-CE8F-4AA8-9594-3ECCF8080D01}" presName="aSpace" presStyleCnt="0"/>
      <dgm:spPr/>
    </dgm:pt>
    <dgm:pt modelId="{9585C056-FC8D-416E-B943-A9D4325227AC}" type="pres">
      <dgm:prSet presAssocID="{619E9A4B-6341-4181-A01F-596D220CECA2}" presName="aNode" presStyleLbl="fgAcc1" presStyleIdx="5" presStyleCnt="7" custScaleX="186486" custLinFactY="74215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EF690-3158-42CA-8D9A-750E2601E1FC}" type="pres">
      <dgm:prSet presAssocID="{619E9A4B-6341-4181-A01F-596D220CECA2}" presName="aSpace" presStyleCnt="0"/>
      <dgm:spPr/>
    </dgm:pt>
    <dgm:pt modelId="{1F78C035-8ABE-428C-8223-55F5CDB3738D}" type="pres">
      <dgm:prSet presAssocID="{06CC32CF-9CE6-4C6B-B1D5-AFBFAF1179E9}" presName="aNode" presStyleLbl="fgAcc1" presStyleIdx="6" presStyleCnt="7" custScaleX="186486" custLinFactY="73923" custLinFactNeighborX="4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2EAA2-D0F0-45D1-B836-BCEAFD479FDE}" type="pres">
      <dgm:prSet presAssocID="{06CC32CF-9CE6-4C6B-B1D5-AFBFAF1179E9}" presName="aSpace" presStyleCnt="0"/>
      <dgm:spPr/>
    </dgm:pt>
  </dgm:ptLst>
  <dgm:cxnLst>
    <dgm:cxn modelId="{F61DBF6E-3639-486B-B0B2-9725DA462921}" type="presOf" srcId="{F3979829-FA5C-40B0-B78B-8C37B0E46097}" destId="{E918C683-5B00-4983-BF4B-9FB6D265DDFF}" srcOrd="0" destOrd="0" presId="urn:microsoft.com/office/officeart/2005/8/layout/pyramid2"/>
    <dgm:cxn modelId="{AF5B3FB6-0AE7-4337-9DA6-274AACFDB59D}" type="presOf" srcId="{53FF3667-B0CE-4C99-8687-00A3110494B4}" destId="{4384C527-B264-48F7-BDA8-08BBCA240E39}" srcOrd="0" destOrd="0" presId="urn:microsoft.com/office/officeart/2005/8/layout/pyramid2"/>
    <dgm:cxn modelId="{BB891573-191A-4A7F-AF34-1F2D3846DB94}" type="presOf" srcId="{619E9A4B-6341-4181-A01F-596D220CECA2}" destId="{9585C056-FC8D-416E-B943-A9D4325227AC}" srcOrd="0" destOrd="0" presId="urn:microsoft.com/office/officeart/2005/8/layout/pyramid2"/>
    <dgm:cxn modelId="{D79809B2-95FE-4078-8C39-FF9156BEDE67}" srcId="{DEE8A0BE-7857-4D6D-8B63-7894F80540CE}" destId="{F3979829-FA5C-40B0-B78B-8C37B0E46097}" srcOrd="3" destOrd="0" parTransId="{E3576FFD-52CB-41AE-A67E-83AA11A23E8B}" sibTransId="{350A4544-24E5-4E27-ABB3-3C51990EB8DA}"/>
    <dgm:cxn modelId="{5C30EB81-7DAC-4F9C-90F5-44C90209F0B5}" type="presOf" srcId="{06CC32CF-9CE6-4C6B-B1D5-AFBFAF1179E9}" destId="{1F78C035-8ABE-428C-8223-55F5CDB3738D}" srcOrd="0" destOrd="0" presId="urn:microsoft.com/office/officeart/2005/8/layout/pyramid2"/>
    <dgm:cxn modelId="{5C5171B5-A9E2-4438-BDF3-5DC8C29A4987}" type="presOf" srcId="{DEE8A0BE-7857-4D6D-8B63-7894F80540CE}" destId="{B6ABE87B-9FFE-4DB3-9428-6175495F788B}" srcOrd="0" destOrd="0" presId="urn:microsoft.com/office/officeart/2005/8/layout/pyramid2"/>
    <dgm:cxn modelId="{1B1114C0-E5E9-4C25-B6F3-2B972FC51C13}" srcId="{DEE8A0BE-7857-4D6D-8B63-7894F80540CE}" destId="{893A9ADF-49E2-42B2-A1D0-D600B307D40F}" srcOrd="2" destOrd="0" parTransId="{A126FD42-8608-47EF-B9EC-E9ACB806ACC8}" sibTransId="{53778BEA-BE3A-417A-84F1-2AF597B09AFE}"/>
    <dgm:cxn modelId="{D7CD3FB1-E637-446E-8347-08BFB0722819}" srcId="{DEE8A0BE-7857-4D6D-8B63-7894F80540CE}" destId="{44DDA033-CE8F-4AA8-9594-3ECCF8080D01}" srcOrd="4" destOrd="0" parTransId="{11F2636E-DAF8-41F0-A959-538DA28BC4BF}" sibTransId="{33AF0326-E3F4-4F0C-B777-D19C8C954CBC}"/>
    <dgm:cxn modelId="{9DBF42B4-7790-42A1-A515-18D60C03C397}" srcId="{DEE8A0BE-7857-4D6D-8B63-7894F80540CE}" destId="{06CC32CF-9CE6-4C6B-B1D5-AFBFAF1179E9}" srcOrd="6" destOrd="0" parTransId="{6CB5CEDB-0EB7-4B7E-ADB5-9EFE0A4BF298}" sibTransId="{BA86F540-F798-4219-94BB-A2A003A0C3A6}"/>
    <dgm:cxn modelId="{B418CD24-A402-4E88-993D-39E380D6ACDA}" srcId="{DEE8A0BE-7857-4D6D-8B63-7894F80540CE}" destId="{53FF3667-B0CE-4C99-8687-00A3110494B4}" srcOrd="1" destOrd="0" parTransId="{80CAA8A8-3BEE-48F2-8399-3741D41B9218}" sibTransId="{1A0F1D84-A404-4771-A5F5-C25F1614DC62}"/>
    <dgm:cxn modelId="{BDC2B1E4-5A33-4895-8210-6705978919D7}" type="presOf" srcId="{44DDA033-CE8F-4AA8-9594-3ECCF8080D01}" destId="{4D5FB9C7-9770-45B1-9460-D5D9F462F3CE}" srcOrd="0" destOrd="0" presId="urn:microsoft.com/office/officeart/2005/8/layout/pyramid2"/>
    <dgm:cxn modelId="{108FFBDF-2120-4FF8-BD6A-89CABF22EA37}" srcId="{DEE8A0BE-7857-4D6D-8B63-7894F80540CE}" destId="{A29DF7C3-C674-4B54-9D06-AE0722BAA134}" srcOrd="0" destOrd="0" parTransId="{C238368C-A626-427D-9880-B8A1F2447B33}" sibTransId="{502FFA3A-077E-4D1D-97C0-9711C5132E4F}"/>
    <dgm:cxn modelId="{43013A00-270A-448C-9D7D-D164F06E1A86}" srcId="{DEE8A0BE-7857-4D6D-8B63-7894F80540CE}" destId="{619E9A4B-6341-4181-A01F-596D220CECA2}" srcOrd="5" destOrd="0" parTransId="{27A963DB-0F1C-4D81-95D4-2BE03CC7269D}" sibTransId="{9AC8BF5E-B9CF-4CCC-90DC-64067686803A}"/>
    <dgm:cxn modelId="{CF9BCA22-F08B-454A-8131-0325D45FAFAD}" type="presOf" srcId="{893A9ADF-49E2-42B2-A1D0-D600B307D40F}" destId="{89BC2584-4E56-4229-B565-CC29A683D8E3}" srcOrd="0" destOrd="0" presId="urn:microsoft.com/office/officeart/2005/8/layout/pyramid2"/>
    <dgm:cxn modelId="{6A260598-94CB-413A-9FE6-6D759E38CAEE}" type="presOf" srcId="{A29DF7C3-C674-4B54-9D06-AE0722BAA134}" destId="{EECD9219-F9A6-4627-AE97-547B5B371271}" srcOrd="0" destOrd="0" presId="urn:microsoft.com/office/officeart/2005/8/layout/pyramid2"/>
    <dgm:cxn modelId="{8704C716-14A9-4863-AAC6-0DB4B5FE23AF}" type="presParOf" srcId="{B6ABE87B-9FFE-4DB3-9428-6175495F788B}" destId="{242C27A2-11C3-48D4-B19D-DFC5D6A53191}" srcOrd="0" destOrd="0" presId="urn:microsoft.com/office/officeart/2005/8/layout/pyramid2"/>
    <dgm:cxn modelId="{A265FFAC-6F98-4B34-B78A-090324F924EF}" type="presParOf" srcId="{B6ABE87B-9FFE-4DB3-9428-6175495F788B}" destId="{A51DD9FB-FF5E-4A96-ABF5-FEA928E0C90A}" srcOrd="1" destOrd="0" presId="urn:microsoft.com/office/officeart/2005/8/layout/pyramid2"/>
    <dgm:cxn modelId="{E282FDE7-80C1-4163-954E-47F20D471931}" type="presParOf" srcId="{A51DD9FB-FF5E-4A96-ABF5-FEA928E0C90A}" destId="{EECD9219-F9A6-4627-AE97-547B5B371271}" srcOrd="0" destOrd="0" presId="urn:microsoft.com/office/officeart/2005/8/layout/pyramid2"/>
    <dgm:cxn modelId="{BA737ECB-C822-48D9-80B7-6BEA3509948C}" type="presParOf" srcId="{A51DD9FB-FF5E-4A96-ABF5-FEA928E0C90A}" destId="{2CEA5940-A727-4BDE-A4A6-A194FEF931FE}" srcOrd="1" destOrd="0" presId="urn:microsoft.com/office/officeart/2005/8/layout/pyramid2"/>
    <dgm:cxn modelId="{5CF734AC-061E-49BB-A8E3-9A8C0BC6473B}" type="presParOf" srcId="{A51DD9FB-FF5E-4A96-ABF5-FEA928E0C90A}" destId="{4384C527-B264-48F7-BDA8-08BBCA240E39}" srcOrd="2" destOrd="0" presId="urn:microsoft.com/office/officeart/2005/8/layout/pyramid2"/>
    <dgm:cxn modelId="{60AD3C4C-C7E7-492D-8B95-BEDCD9DB55E2}" type="presParOf" srcId="{A51DD9FB-FF5E-4A96-ABF5-FEA928E0C90A}" destId="{6727D35B-952E-4C4E-9C70-B89E3D3C8E72}" srcOrd="3" destOrd="0" presId="urn:microsoft.com/office/officeart/2005/8/layout/pyramid2"/>
    <dgm:cxn modelId="{6363A0BD-70D0-4A27-82C8-EEC8E6B5F648}" type="presParOf" srcId="{A51DD9FB-FF5E-4A96-ABF5-FEA928E0C90A}" destId="{89BC2584-4E56-4229-B565-CC29A683D8E3}" srcOrd="4" destOrd="0" presId="urn:microsoft.com/office/officeart/2005/8/layout/pyramid2"/>
    <dgm:cxn modelId="{DAA0E08E-BBDB-46E8-AA9B-6A3FCAD598CF}" type="presParOf" srcId="{A51DD9FB-FF5E-4A96-ABF5-FEA928E0C90A}" destId="{DFB68617-498E-4EAB-8554-EA2DF0F98078}" srcOrd="5" destOrd="0" presId="urn:microsoft.com/office/officeart/2005/8/layout/pyramid2"/>
    <dgm:cxn modelId="{0F0F4AB6-5883-4C8A-BE7F-1C2FFF3F6519}" type="presParOf" srcId="{A51DD9FB-FF5E-4A96-ABF5-FEA928E0C90A}" destId="{E918C683-5B00-4983-BF4B-9FB6D265DDFF}" srcOrd="6" destOrd="0" presId="urn:microsoft.com/office/officeart/2005/8/layout/pyramid2"/>
    <dgm:cxn modelId="{80E09B4A-33A0-4D72-95FA-B7CEB82C7A8E}" type="presParOf" srcId="{A51DD9FB-FF5E-4A96-ABF5-FEA928E0C90A}" destId="{85138B97-24D3-45F0-9EE3-9B1C70AD0317}" srcOrd="7" destOrd="0" presId="urn:microsoft.com/office/officeart/2005/8/layout/pyramid2"/>
    <dgm:cxn modelId="{69180048-3AF3-48EE-AEAE-BD246F3B5877}" type="presParOf" srcId="{A51DD9FB-FF5E-4A96-ABF5-FEA928E0C90A}" destId="{4D5FB9C7-9770-45B1-9460-D5D9F462F3CE}" srcOrd="8" destOrd="0" presId="urn:microsoft.com/office/officeart/2005/8/layout/pyramid2"/>
    <dgm:cxn modelId="{907A1131-D681-4522-94F7-A0DD955E9E5D}" type="presParOf" srcId="{A51DD9FB-FF5E-4A96-ABF5-FEA928E0C90A}" destId="{CA387A26-4404-4DAC-8967-2913729DA101}" srcOrd="9" destOrd="0" presId="urn:microsoft.com/office/officeart/2005/8/layout/pyramid2"/>
    <dgm:cxn modelId="{6DAAF5A8-92DC-4EBA-8694-E3FE066A74C4}" type="presParOf" srcId="{A51DD9FB-FF5E-4A96-ABF5-FEA928E0C90A}" destId="{9585C056-FC8D-416E-B943-A9D4325227AC}" srcOrd="10" destOrd="0" presId="urn:microsoft.com/office/officeart/2005/8/layout/pyramid2"/>
    <dgm:cxn modelId="{5EB02D4B-BDB3-4812-9705-DE0A9C55FAB3}" type="presParOf" srcId="{A51DD9FB-FF5E-4A96-ABF5-FEA928E0C90A}" destId="{C24EF690-3158-42CA-8D9A-750E2601E1FC}" srcOrd="11" destOrd="0" presId="urn:microsoft.com/office/officeart/2005/8/layout/pyramid2"/>
    <dgm:cxn modelId="{8B0E4A01-A204-4972-B1D8-EB9115D6D594}" type="presParOf" srcId="{A51DD9FB-FF5E-4A96-ABF5-FEA928E0C90A}" destId="{1F78C035-8ABE-428C-8223-55F5CDB3738D}" srcOrd="12" destOrd="0" presId="urn:microsoft.com/office/officeart/2005/8/layout/pyramid2"/>
    <dgm:cxn modelId="{429FC7DC-8669-4DCB-9F50-1F197AD70D0D}" type="presParOf" srcId="{A51DD9FB-FF5E-4A96-ABF5-FEA928E0C90A}" destId="{0132EAA2-D0F0-45D1-B836-BCEAFD479FDE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98FFDBB-164B-4EAF-AEFD-855F79BAA7F1}" type="doc">
      <dgm:prSet loTypeId="urn:microsoft.com/office/officeart/2005/8/layout/vList3" loCatId="list" qsTypeId="urn:microsoft.com/office/officeart/2005/8/quickstyle/3d1" qsCatId="3D" csTypeId="urn:microsoft.com/office/officeart/2005/8/colors/colorful1" csCatId="colorful" phldr="1"/>
      <dgm:spPr/>
    </dgm:pt>
    <dgm:pt modelId="{E054B545-2592-4BF4-BF48-F2B3F974BB72}">
      <dgm:prSet phldrT="[Текст]"/>
      <dgm:spPr/>
      <dgm:t>
        <a:bodyPr/>
        <a:lstStyle/>
        <a:p>
          <a:r>
            <a:rPr lang="uk-UA" dirty="0" smtClean="0"/>
            <a:t>Психологічна і фахова непідготовленість учителів</a:t>
          </a:r>
          <a:endParaRPr lang="ru-RU" dirty="0"/>
        </a:p>
      </dgm:t>
    </dgm:pt>
    <dgm:pt modelId="{2931A91E-E033-4244-8E7C-0ECC981B2807}" type="parTrans" cxnId="{95B51775-B3B7-4E85-9DA2-9A06260140EE}">
      <dgm:prSet/>
      <dgm:spPr/>
      <dgm:t>
        <a:bodyPr/>
        <a:lstStyle/>
        <a:p>
          <a:endParaRPr lang="ru-RU"/>
        </a:p>
      </dgm:t>
    </dgm:pt>
    <dgm:pt modelId="{3C866F9F-5457-4787-B6BC-0A48FE57AD3C}" type="sibTrans" cxnId="{95B51775-B3B7-4E85-9DA2-9A06260140EE}">
      <dgm:prSet/>
      <dgm:spPr/>
      <dgm:t>
        <a:bodyPr/>
        <a:lstStyle/>
        <a:p>
          <a:endParaRPr lang="ru-RU"/>
        </a:p>
      </dgm:t>
    </dgm:pt>
    <dgm:pt modelId="{AE46CF7D-1671-49B5-9E51-D1A86EC046A3}">
      <dgm:prSet phldrT="[Текст]"/>
      <dgm:spPr/>
      <dgm:t>
        <a:bodyPr/>
        <a:lstStyle/>
        <a:p>
          <a:r>
            <a:rPr lang="uk-UA" dirty="0" smtClean="0"/>
            <a:t>Постійна  систематична робота з учнями</a:t>
          </a:r>
          <a:endParaRPr lang="ru-RU" dirty="0"/>
        </a:p>
      </dgm:t>
    </dgm:pt>
    <dgm:pt modelId="{FC4FA535-614B-42ED-BF78-0ECAFB1189AC}" type="parTrans" cxnId="{67A5BB5A-468C-4161-A080-27D49463B77B}">
      <dgm:prSet/>
      <dgm:spPr/>
      <dgm:t>
        <a:bodyPr/>
        <a:lstStyle/>
        <a:p>
          <a:endParaRPr lang="ru-RU"/>
        </a:p>
      </dgm:t>
    </dgm:pt>
    <dgm:pt modelId="{14CE892B-8979-444C-BF82-AB97CBC5FF9F}" type="sibTrans" cxnId="{67A5BB5A-468C-4161-A080-27D49463B77B}">
      <dgm:prSet/>
      <dgm:spPr/>
      <dgm:t>
        <a:bodyPr/>
        <a:lstStyle/>
        <a:p>
          <a:endParaRPr lang="ru-RU"/>
        </a:p>
      </dgm:t>
    </dgm:pt>
    <dgm:pt modelId="{06889D75-60D7-4553-8CBD-AE0F236B5418}">
      <dgm:prSet phldrT="[Текст]"/>
      <dgm:spPr/>
      <dgm:t>
        <a:bodyPr/>
        <a:lstStyle/>
        <a:p>
          <a:r>
            <a:rPr lang="uk-UA" dirty="0" smtClean="0"/>
            <a:t>Значно більші, порівняно з традиційною формою оцінювання, часові затрати на перевірку</a:t>
          </a:r>
          <a:endParaRPr lang="ru-RU" dirty="0"/>
        </a:p>
      </dgm:t>
    </dgm:pt>
    <dgm:pt modelId="{31E51A34-BDBE-462F-8005-DBF6E605D79C}" type="parTrans" cxnId="{DB346A27-D84A-40B8-AE51-2EA92FC4CD4F}">
      <dgm:prSet/>
      <dgm:spPr/>
      <dgm:t>
        <a:bodyPr/>
        <a:lstStyle/>
        <a:p>
          <a:endParaRPr lang="ru-RU"/>
        </a:p>
      </dgm:t>
    </dgm:pt>
    <dgm:pt modelId="{C7E1EFD4-6329-4156-BB90-C27BF36C7B4A}" type="sibTrans" cxnId="{DB346A27-D84A-40B8-AE51-2EA92FC4CD4F}">
      <dgm:prSet/>
      <dgm:spPr/>
      <dgm:t>
        <a:bodyPr/>
        <a:lstStyle/>
        <a:p>
          <a:endParaRPr lang="ru-RU"/>
        </a:p>
      </dgm:t>
    </dgm:pt>
    <dgm:pt modelId="{FC4328D4-9258-4CAC-8800-CAEC846453A7}">
      <dgm:prSet/>
      <dgm:spPr/>
      <dgm:t>
        <a:bodyPr/>
        <a:lstStyle/>
        <a:p>
          <a:r>
            <a:rPr lang="uk-UA" dirty="0" smtClean="0"/>
            <a:t>Неодностайність у баченні змісту, наповнення, структури портфоліо, критеріїв оцінювання його і, як наслідок, можливість суб’єктивізму</a:t>
          </a:r>
          <a:endParaRPr lang="ru-RU" dirty="0"/>
        </a:p>
      </dgm:t>
    </dgm:pt>
    <dgm:pt modelId="{FDF0EEA9-FE40-4306-A191-48B9DD317AAB}" type="parTrans" cxnId="{4577BFDF-963E-4C28-90C8-183998F65EF4}">
      <dgm:prSet/>
      <dgm:spPr/>
      <dgm:t>
        <a:bodyPr/>
        <a:lstStyle/>
        <a:p>
          <a:endParaRPr lang="ru-RU"/>
        </a:p>
      </dgm:t>
    </dgm:pt>
    <dgm:pt modelId="{778D61D4-99F4-449E-8B93-D242555FE979}" type="sibTrans" cxnId="{4577BFDF-963E-4C28-90C8-183998F65EF4}">
      <dgm:prSet/>
      <dgm:spPr/>
      <dgm:t>
        <a:bodyPr/>
        <a:lstStyle/>
        <a:p>
          <a:endParaRPr lang="ru-RU"/>
        </a:p>
      </dgm:t>
    </dgm:pt>
    <dgm:pt modelId="{B783013C-9E16-406A-8932-1CBD2EC65267}">
      <dgm:prSet/>
      <dgm:spPr/>
      <dgm:t>
        <a:bodyPr/>
        <a:lstStyle/>
        <a:p>
          <a:r>
            <a:rPr lang="uk-UA" dirty="0" smtClean="0"/>
            <a:t>Проблеми місця для зберігання портфоліо</a:t>
          </a:r>
          <a:endParaRPr lang="ru-RU" dirty="0"/>
        </a:p>
      </dgm:t>
    </dgm:pt>
    <dgm:pt modelId="{8B9BE555-B096-4579-B2A5-35F3372F1F61}" type="parTrans" cxnId="{F91C089E-8DBD-4C30-9029-90B9B3A9EBA6}">
      <dgm:prSet/>
      <dgm:spPr/>
      <dgm:t>
        <a:bodyPr/>
        <a:lstStyle/>
        <a:p>
          <a:endParaRPr lang="ru-RU"/>
        </a:p>
      </dgm:t>
    </dgm:pt>
    <dgm:pt modelId="{E30546CF-5C29-4E1B-B7EB-B870641F7AB4}" type="sibTrans" cxnId="{F91C089E-8DBD-4C30-9029-90B9B3A9EBA6}">
      <dgm:prSet/>
      <dgm:spPr/>
      <dgm:t>
        <a:bodyPr/>
        <a:lstStyle/>
        <a:p>
          <a:endParaRPr lang="ru-RU"/>
        </a:p>
      </dgm:t>
    </dgm:pt>
    <dgm:pt modelId="{0DAD69C9-2C6E-4B31-8A1A-FF3635FA0130}" type="pres">
      <dgm:prSet presAssocID="{798FFDBB-164B-4EAF-AEFD-855F79BAA7F1}" presName="linearFlow" presStyleCnt="0">
        <dgm:presLayoutVars>
          <dgm:dir/>
          <dgm:resizeHandles val="exact"/>
        </dgm:presLayoutVars>
      </dgm:prSet>
      <dgm:spPr/>
    </dgm:pt>
    <dgm:pt modelId="{489F5BF1-8DF0-445A-9433-174806CB0997}" type="pres">
      <dgm:prSet presAssocID="{FC4328D4-9258-4CAC-8800-CAEC846453A7}" presName="composite" presStyleCnt="0"/>
      <dgm:spPr/>
    </dgm:pt>
    <dgm:pt modelId="{4FEB0C75-444D-4D97-8E34-1632DB008898}" type="pres">
      <dgm:prSet presAssocID="{FC4328D4-9258-4CAC-8800-CAEC846453A7}" presName="imgShp" presStyleLbl="fgImgPlace1" presStyleIdx="0" presStyleCnt="5"/>
      <dgm:spPr/>
    </dgm:pt>
    <dgm:pt modelId="{BBCC074A-95D2-4311-B52A-81BE2C36910B}" type="pres">
      <dgm:prSet presAssocID="{FC4328D4-9258-4CAC-8800-CAEC846453A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7BE4B-389E-4FC5-9EDA-638342759237}" type="pres">
      <dgm:prSet presAssocID="{778D61D4-99F4-449E-8B93-D242555FE979}" presName="spacing" presStyleCnt="0"/>
      <dgm:spPr/>
    </dgm:pt>
    <dgm:pt modelId="{2B902852-5159-4A22-BC15-A953A38BDE7A}" type="pres">
      <dgm:prSet presAssocID="{E054B545-2592-4BF4-BF48-F2B3F974BB72}" presName="composite" presStyleCnt="0"/>
      <dgm:spPr/>
    </dgm:pt>
    <dgm:pt modelId="{50E4D299-D244-4911-96FB-7CA17D3E3DB6}" type="pres">
      <dgm:prSet presAssocID="{E054B545-2592-4BF4-BF48-F2B3F974BB72}" presName="imgShp" presStyleLbl="fgImgPlace1" presStyleIdx="1" presStyleCnt="5" custLinFactNeighborX="2046" custLinFactNeighborY="2644"/>
      <dgm:spPr/>
    </dgm:pt>
    <dgm:pt modelId="{3063CDF7-0C7C-4E44-92EF-C6CEB1003E39}" type="pres">
      <dgm:prSet presAssocID="{E054B545-2592-4BF4-BF48-F2B3F974BB72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E6625-A5E4-4291-8356-00BA19A08CCD}" type="pres">
      <dgm:prSet presAssocID="{3C866F9F-5457-4787-B6BC-0A48FE57AD3C}" presName="spacing" presStyleCnt="0"/>
      <dgm:spPr/>
    </dgm:pt>
    <dgm:pt modelId="{BE12AFAC-16C9-4D9B-ABA8-7D93513E9F03}" type="pres">
      <dgm:prSet presAssocID="{AE46CF7D-1671-49B5-9E51-D1A86EC046A3}" presName="composite" presStyleCnt="0"/>
      <dgm:spPr/>
    </dgm:pt>
    <dgm:pt modelId="{34F99387-5AFB-4592-8E21-E380628177EF}" type="pres">
      <dgm:prSet presAssocID="{AE46CF7D-1671-49B5-9E51-D1A86EC046A3}" presName="imgShp" presStyleLbl="fgImgPlace1" presStyleIdx="2" presStyleCnt="5"/>
      <dgm:spPr/>
    </dgm:pt>
    <dgm:pt modelId="{7F36911C-5073-402C-97D5-ED4F71221C74}" type="pres">
      <dgm:prSet presAssocID="{AE46CF7D-1671-49B5-9E51-D1A86EC046A3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4A0EB-AB58-4046-87AA-5BE2DC64840D}" type="pres">
      <dgm:prSet presAssocID="{14CE892B-8979-444C-BF82-AB97CBC5FF9F}" presName="spacing" presStyleCnt="0"/>
      <dgm:spPr/>
    </dgm:pt>
    <dgm:pt modelId="{1E9024CC-BE90-4DD9-A63F-5354323BC0B7}" type="pres">
      <dgm:prSet presAssocID="{06889D75-60D7-4553-8CBD-AE0F236B5418}" presName="composite" presStyleCnt="0"/>
      <dgm:spPr/>
    </dgm:pt>
    <dgm:pt modelId="{D3AAB8E7-712C-4E46-9AB3-A81872C06842}" type="pres">
      <dgm:prSet presAssocID="{06889D75-60D7-4553-8CBD-AE0F236B5418}" presName="imgShp" presStyleLbl="fgImgPlace1" presStyleIdx="3" presStyleCnt="5"/>
      <dgm:spPr/>
    </dgm:pt>
    <dgm:pt modelId="{D753A48A-29E3-4E8F-8805-17F189C204C9}" type="pres">
      <dgm:prSet presAssocID="{06889D75-60D7-4553-8CBD-AE0F236B5418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5969AA-9560-434E-86B0-8FFD9865B9B3}" type="pres">
      <dgm:prSet presAssocID="{C7E1EFD4-6329-4156-BB90-C27BF36C7B4A}" presName="spacing" presStyleCnt="0"/>
      <dgm:spPr/>
    </dgm:pt>
    <dgm:pt modelId="{8B006BB4-FA32-4209-A047-58BD082D5D71}" type="pres">
      <dgm:prSet presAssocID="{B783013C-9E16-406A-8932-1CBD2EC65267}" presName="composite" presStyleCnt="0"/>
      <dgm:spPr/>
    </dgm:pt>
    <dgm:pt modelId="{3412FE52-ED81-4467-BD05-51C6BACD7726}" type="pres">
      <dgm:prSet presAssocID="{B783013C-9E16-406A-8932-1CBD2EC65267}" presName="imgShp" presStyleLbl="fgImgPlace1" presStyleIdx="4" presStyleCnt="5"/>
      <dgm:spPr/>
    </dgm:pt>
    <dgm:pt modelId="{63D8FE8F-968B-4183-BF89-97E5E6E62B85}" type="pres">
      <dgm:prSet presAssocID="{B783013C-9E16-406A-8932-1CBD2EC6526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51775-B3B7-4E85-9DA2-9A06260140EE}" srcId="{798FFDBB-164B-4EAF-AEFD-855F79BAA7F1}" destId="{E054B545-2592-4BF4-BF48-F2B3F974BB72}" srcOrd="1" destOrd="0" parTransId="{2931A91E-E033-4244-8E7C-0ECC981B2807}" sibTransId="{3C866F9F-5457-4787-B6BC-0A48FE57AD3C}"/>
    <dgm:cxn modelId="{EDEE9148-A300-49C5-85F5-587E497EE11B}" type="presOf" srcId="{AE46CF7D-1671-49B5-9E51-D1A86EC046A3}" destId="{7F36911C-5073-402C-97D5-ED4F71221C74}" srcOrd="0" destOrd="0" presId="urn:microsoft.com/office/officeart/2005/8/layout/vList3"/>
    <dgm:cxn modelId="{DB346A27-D84A-40B8-AE51-2EA92FC4CD4F}" srcId="{798FFDBB-164B-4EAF-AEFD-855F79BAA7F1}" destId="{06889D75-60D7-4553-8CBD-AE0F236B5418}" srcOrd="3" destOrd="0" parTransId="{31E51A34-BDBE-462F-8005-DBF6E605D79C}" sibTransId="{C7E1EFD4-6329-4156-BB90-C27BF36C7B4A}"/>
    <dgm:cxn modelId="{4577BFDF-963E-4C28-90C8-183998F65EF4}" srcId="{798FFDBB-164B-4EAF-AEFD-855F79BAA7F1}" destId="{FC4328D4-9258-4CAC-8800-CAEC846453A7}" srcOrd="0" destOrd="0" parTransId="{FDF0EEA9-FE40-4306-A191-48B9DD317AAB}" sibTransId="{778D61D4-99F4-449E-8B93-D242555FE979}"/>
    <dgm:cxn modelId="{23D5D9AB-6A50-4E9A-8BD9-A90108F0A022}" type="presOf" srcId="{798FFDBB-164B-4EAF-AEFD-855F79BAA7F1}" destId="{0DAD69C9-2C6E-4B31-8A1A-FF3635FA0130}" srcOrd="0" destOrd="0" presId="urn:microsoft.com/office/officeart/2005/8/layout/vList3"/>
    <dgm:cxn modelId="{F91C089E-8DBD-4C30-9029-90B9B3A9EBA6}" srcId="{798FFDBB-164B-4EAF-AEFD-855F79BAA7F1}" destId="{B783013C-9E16-406A-8932-1CBD2EC65267}" srcOrd="4" destOrd="0" parTransId="{8B9BE555-B096-4579-B2A5-35F3372F1F61}" sibTransId="{E30546CF-5C29-4E1B-B7EB-B870641F7AB4}"/>
    <dgm:cxn modelId="{AACC16D2-3B46-432B-B97B-6685AA263D77}" type="presOf" srcId="{E054B545-2592-4BF4-BF48-F2B3F974BB72}" destId="{3063CDF7-0C7C-4E44-92EF-C6CEB1003E39}" srcOrd="0" destOrd="0" presId="urn:microsoft.com/office/officeart/2005/8/layout/vList3"/>
    <dgm:cxn modelId="{67A5BB5A-468C-4161-A080-27D49463B77B}" srcId="{798FFDBB-164B-4EAF-AEFD-855F79BAA7F1}" destId="{AE46CF7D-1671-49B5-9E51-D1A86EC046A3}" srcOrd="2" destOrd="0" parTransId="{FC4FA535-614B-42ED-BF78-0ECAFB1189AC}" sibTransId="{14CE892B-8979-444C-BF82-AB97CBC5FF9F}"/>
    <dgm:cxn modelId="{F9794285-6284-47CA-AEE5-6288CAF29550}" type="presOf" srcId="{B783013C-9E16-406A-8932-1CBD2EC65267}" destId="{63D8FE8F-968B-4183-BF89-97E5E6E62B85}" srcOrd="0" destOrd="0" presId="urn:microsoft.com/office/officeart/2005/8/layout/vList3"/>
    <dgm:cxn modelId="{57E202F5-84E9-45D6-ACB5-3EC01F31E315}" type="presOf" srcId="{06889D75-60D7-4553-8CBD-AE0F236B5418}" destId="{D753A48A-29E3-4E8F-8805-17F189C204C9}" srcOrd="0" destOrd="0" presId="urn:microsoft.com/office/officeart/2005/8/layout/vList3"/>
    <dgm:cxn modelId="{658BA5F4-D8F9-4797-A933-B558BD517B54}" type="presOf" srcId="{FC4328D4-9258-4CAC-8800-CAEC846453A7}" destId="{BBCC074A-95D2-4311-B52A-81BE2C36910B}" srcOrd="0" destOrd="0" presId="urn:microsoft.com/office/officeart/2005/8/layout/vList3"/>
    <dgm:cxn modelId="{56E703BD-AFDF-4891-BD2D-B892883AA2EC}" type="presParOf" srcId="{0DAD69C9-2C6E-4B31-8A1A-FF3635FA0130}" destId="{489F5BF1-8DF0-445A-9433-174806CB0997}" srcOrd="0" destOrd="0" presId="urn:microsoft.com/office/officeart/2005/8/layout/vList3"/>
    <dgm:cxn modelId="{C48472AA-BD4B-49FA-BBB5-CEBA2A8C77CB}" type="presParOf" srcId="{489F5BF1-8DF0-445A-9433-174806CB0997}" destId="{4FEB0C75-444D-4D97-8E34-1632DB008898}" srcOrd="0" destOrd="0" presId="urn:microsoft.com/office/officeart/2005/8/layout/vList3"/>
    <dgm:cxn modelId="{DFA3F992-FCBB-42F5-A244-3E7012CBFD45}" type="presParOf" srcId="{489F5BF1-8DF0-445A-9433-174806CB0997}" destId="{BBCC074A-95D2-4311-B52A-81BE2C36910B}" srcOrd="1" destOrd="0" presId="urn:microsoft.com/office/officeart/2005/8/layout/vList3"/>
    <dgm:cxn modelId="{43C83451-F306-433E-A690-A5EDB96D3B5E}" type="presParOf" srcId="{0DAD69C9-2C6E-4B31-8A1A-FF3635FA0130}" destId="{DA57BE4B-389E-4FC5-9EDA-638342759237}" srcOrd="1" destOrd="0" presId="urn:microsoft.com/office/officeart/2005/8/layout/vList3"/>
    <dgm:cxn modelId="{028A0806-2F53-4FE7-869E-2D39E01E2C98}" type="presParOf" srcId="{0DAD69C9-2C6E-4B31-8A1A-FF3635FA0130}" destId="{2B902852-5159-4A22-BC15-A953A38BDE7A}" srcOrd="2" destOrd="0" presId="urn:microsoft.com/office/officeart/2005/8/layout/vList3"/>
    <dgm:cxn modelId="{5B0881E6-78D3-460A-AE65-224976760866}" type="presParOf" srcId="{2B902852-5159-4A22-BC15-A953A38BDE7A}" destId="{50E4D299-D244-4911-96FB-7CA17D3E3DB6}" srcOrd="0" destOrd="0" presId="urn:microsoft.com/office/officeart/2005/8/layout/vList3"/>
    <dgm:cxn modelId="{7A5A0517-AEFE-422A-974F-BD44BD59A950}" type="presParOf" srcId="{2B902852-5159-4A22-BC15-A953A38BDE7A}" destId="{3063CDF7-0C7C-4E44-92EF-C6CEB1003E39}" srcOrd="1" destOrd="0" presId="urn:microsoft.com/office/officeart/2005/8/layout/vList3"/>
    <dgm:cxn modelId="{35041817-07EC-4C8C-825B-CE2BF9DEF359}" type="presParOf" srcId="{0DAD69C9-2C6E-4B31-8A1A-FF3635FA0130}" destId="{53AE6625-A5E4-4291-8356-00BA19A08CCD}" srcOrd="3" destOrd="0" presId="urn:microsoft.com/office/officeart/2005/8/layout/vList3"/>
    <dgm:cxn modelId="{F4A90CCA-A414-488A-B801-B5482A832D89}" type="presParOf" srcId="{0DAD69C9-2C6E-4B31-8A1A-FF3635FA0130}" destId="{BE12AFAC-16C9-4D9B-ABA8-7D93513E9F03}" srcOrd="4" destOrd="0" presId="urn:microsoft.com/office/officeart/2005/8/layout/vList3"/>
    <dgm:cxn modelId="{5B81BC7D-A40F-4169-B7DB-9C8AF763EEA7}" type="presParOf" srcId="{BE12AFAC-16C9-4D9B-ABA8-7D93513E9F03}" destId="{34F99387-5AFB-4592-8E21-E380628177EF}" srcOrd="0" destOrd="0" presId="urn:microsoft.com/office/officeart/2005/8/layout/vList3"/>
    <dgm:cxn modelId="{5E7CB7D5-0F75-4B92-82EC-8B2117A0614C}" type="presParOf" srcId="{BE12AFAC-16C9-4D9B-ABA8-7D93513E9F03}" destId="{7F36911C-5073-402C-97D5-ED4F71221C74}" srcOrd="1" destOrd="0" presId="urn:microsoft.com/office/officeart/2005/8/layout/vList3"/>
    <dgm:cxn modelId="{63E36FEC-9F30-44BB-9A89-C81A23DD2C55}" type="presParOf" srcId="{0DAD69C9-2C6E-4B31-8A1A-FF3635FA0130}" destId="{E2A4A0EB-AB58-4046-87AA-5BE2DC64840D}" srcOrd="5" destOrd="0" presId="urn:microsoft.com/office/officeart/2005/8/layout/vList3"/>
    <dgm:cxn modelId="{7A51AB48-5DC2-4B6F-9899-45AF0AE3A5BD}" type="presParOf" srcId="{0DAD69C9-2C6E-4B31-8A1A-FF3635FA0130}" destId="{1E9024CC-BE90-4DD9-A63F-5354323BC0B7}" srcOrd="6" destOrd="0" presId="urn:microsoft.com/office/officeart/2005/8/layout/vList3"/>
    <dgm:cxn modelId="{D88C3472-C369-4D85-9DFD-763C143EAAFB}" type="presParOf" srcId="{1E9024CC-BE90-4DD9-A63F-5354323BC0B7}" destId="{D3AAB8E7-712C-4E46-9AB3-A81872C06842}" srcOrd="0" destOrd="0" presId="urn:microsoft.com/office/officeart/2005/8/layout/vList3"/>
    <dgm:cxn modelId="{10E8C1A6-CFE3-43E9-B59C-AFAA1F1CD96E}" type="presParOf" srcId="{1E9024CC-BE90-4DD9-A63F-5354323BC0B7}" destId="{D753A48A-29E3-4E8F-8805-17F189C204C9}" srcOrd="1" destOrd="0" presId="urn:microsoft.com/office/officeart/2005/8/layout/vList3"/>
    <dgm:cxn modelId="{E7B357FD-30AD-4F51-8F9B-BA0C7CCFE767}" type="presParOf" srcId="{0DAD69C9-2C6E-4B31-8A1A-FF3635FA0130}" destId="{305969AA-9560-434E-86B0-8FFD9865B9B3}" srcOrd="7" destOrd="0" presId="urn:microsoft.com/office/officeart/2005/8/layout/vList3"/>
    <dgm:cxn modelId="{E48C5AA3-A57D-4F19-8CB2-C8F1FC025EE0}" type="presParOf" srcId="{0DAD69C9-2C6E-4B31-8A1A-FF3635FA0130}" destId="{8B006BB4-FA32-4209-A047-58BD082D5D71}" srcOrd="8" destOrd="0" presId="urn:microsoft.com/office/officeart/2005/8/layout/vList3"/>
    <dgm:cxn modelId="{D0BEA31E-92A9-4D76-A94E-A6AFF670CBB7}" type="presParOf" srcId="{8B006BB4-FA32-4209-A047-58BD082D5D71}" destId="{3412FE52-ED81-4467-BD05-51C6BACD7726}" srcOrd="0" destOrd="0" presId="urn:microsoft.com/office/officeart/2005/8/layout/vList3"/>
    <dgm:cxn modelId="{3C6C4025-716C-43A9-96F2-946D79A4A7E0}" type="presParOf" srcId="{8B006BB4-FA32-4209-A047-58BD082D5D71}" destId="{63D8FE8F-968B-4183-BF89-97E5E6E62B8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23EFDD-CDA1-43A2-A706-1243002BC124}" type="doc">
      <dgm:prSet loTypeId="urn:microsoft.com/office/officeart/2005/8/layout/chevron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19CAC79-EEA4-4D07-BCE3-1AABCA16771F}">
      <dgm:prSet phldrT="[Текст]"/>
      <dgm:spPr/>
      <dgm:t>
        <a:bodyPr/>
        <a:lstStyle/>
        <a:p>
          <a:r>
            <a:rPr lang="uk-UA" dirty="0" smtClean="0"/>
            <a:t>1)</a:t>
          </a:r>
          <a:endParaRPr lang="ru-RU" dirty="0"/>
        </a:p>
      </dgm:t>
    </dgm:pt>
    <dgm:pt modelId="{35C9391F-0155-43C5-8856-3FF248DDF769}" type="parTrans" cxnId="{EED72CEA-20A6-44A1-9FE2-5FDCDBA5515E}">
      <dgm:prSet/>
      <dgm:spPr/>
      <dgm:t>
        <a:bodyPr/>
        <a:lstStyle/>
        <a:p>
          <a:endParaRPr lang="ru-RU"/>
        </a:p>
      </dgm:t>
    </dgm:pt>
    <dgm:pt modelId="{BB3B400A-C406-40C9-9BEA-8DC404E5C17F}" type="sibTrans" cxnId="{EED72CEA-20A6-44A1-9FE2-5FDCDBA5515E}">
      <dgm:prSet/>
      <dgm:spPr/>
      <dgm:t>
        <a:bodyPr/>
        <a:lstStyle/>
        <a:p>
          <a:endParaRPr lang="ru-RU"/>
        </a:p>
      </dgm:t>
    </dgm:pt>
    <dgm:pt modelId="{0DFB96E1-A54D-41B4-ACCE-87EDD2DDFE86}">
      <dgm:prSet phldrT="[Текст]"/>
      <dgm:spPr/>
      <dgm:t>
        <a:bodyPr/>
        <a:lstStyle/>
        <a:p>
          <a:r>
            <a:rPr lang="uk-UA" dirty="0" smtClean="0"/>
            <a:t>осмислити результати своєї діяльності</a:t>
          </a:r>
          <a:endParaRPr lang="ru-RU" dirty="0"/>
        </a:p>
      </dgm:t>
    </dgm:pt>
    <dgm:pt modelId="{CE727ACC-36E4-4C6D-889F-74E82A64EA71}" type="parTrans" cxnId="{29D4FEAD-5381-4EAC-B9CD-121C6E0B21C4}">
      <dgm:prSet/>
      <dgm:spPr/>
      <dgm:t>
        <a:bodyPr/>
        <a:lstStyle/>
        <a:p>
          <a:endParaRPr lang="ru-RU"/>
        </a:p>
      </dgm:t>
    </dgm:pt>
    <dgm:pt modelId="{2F68FC74-BC3A-4E0E-8EEB-9E810F87F921}" type="sibTrans" cxnId="{29D4FEAD-5381-4EAC-B9CD-121C6E0B21C4}">
      <dgm:prSet/>
      <dgm:spPr/>
      <dgm:t>
        <a:bodyPr/>
        <a:lstStyle/>
        <a:p>
          <a:endParaRPr lang="ru-RU"/>
        </a:p>
      </dgm:t>
    </dgm:pt>
    <dgm:pt modelId="{148F6F55-6BA6-4B85-9F7C-805342C86A63}">
      <dgm:prSet phldrT="[Текст]"/>
      <dgm:spPr/>
      <dgm:t>
        <a:bodyPr/>
        <a:lstStyle/>
        <a:p>
          <a:r>
            <a:rPr lang="uk-UA" dirty="0" smtClean="0"/>
            <a:t>2)</a:t>
          </a:r>
          <a:endParaRPr lang="ru-RU" dirty="0"/>
        </a:p>
      </dgm:t>
    </dgm:pt>
    <dgm:pt modelId="{4AB70CA3-A7D9-46AA-874D-F3E480ED5AB9}" type="parTrans" cxnId="{AA6B9D90-EFDB-4B8D-8E09-FE4CF661E6E2}">
      <dgm:prSet/>
      <dgm:spPr/>
      <dgm:t>
        <a:bodyPr/>
        <a:lstStyle/>
        <a:p>
          <a:endParaRPr lang="ru-RU"/>
        </a:p>
      </dgm:t>
    </dgm:pt>
    <dgm:pt modelId="{D2B5F90B-67F4-4318-BE6D-CA7B34CD352D}" type="sibTrans" cxnId="{AA6B9D90-EFDB-4B8D-8E09-FE4CF661E6E2}">
      <dgm:prSet/>
      <dgm:spPr/>
      <dgm:t>
        <a:bodyPr/>
        <a:lstStyle/>
        <a:p>
          <a:endParaRPr lang="ru-RU"/>
        </a:p>
      </dgm:t>
    </dgm:pt>
    <dgm:pt modelId="{0B4826B3-B059-4F4D-97A0-476C790DA4A6}">
      <dgm:prSet phldrT="[Текст]"/>
      <dgm:spPr/>
      <dgm:t>
        <a:bodyPr/>
        <a:lstStyle/>
        <a:p>
          <a:r>
            <a:rPr lang="uk-UA" dirty="0" smtClean="0"/>
            <a:t>реально показати динаміку, прогрес у навчанні</a:t>
          </a:r>
          <a:endParaRPr lang="ru-RU" dirty="0"/>
        </a:p>
      </dgm:t>
    </dgm:pt>
    <dgm:pt modelId="{37A52ADD-6FDA-4A82-96ED-C58F2487CE36}" type="parTrans" cxnId="{2C964FFA-FC8A-473F-8B22-F808599D8EB3}">
      <dgm:prSet/>
      <dgm:spPr/>
      <dgm:t>
        <a:bodyPr/>
        <a:lstStyle/>
        <a:p>
          <a:endParaRPr lang="ru-RU"/>
        </a:p>
      </dgm:t>
    </dgm:pt>
    <dgm:pt modelId="{53E368C1-CACF-4C9C-A068-B15879A7E3D2}" type="sibTrans" cxnId="{2C964FFA-FC8A-473F-8B22-F808599D8EB3}">
      <dgm:prSet/>
      <dgm:spPr/>
      <dgm:t>
        <a:bodyPr/>
        <a:lstStyle/>
        <a:p>
          <a:endParaRPr lang="ru-RU"/>
        </a:p>
      </dgm:t>
    </dgm:pt>
    <dgm:pt modelId="{BE338D28-1A8E-4FE9-BBB2-82136DA9A4F4}">
      <dgm:prSet phldrT="[Текст]"/>
      <dgm:spPr/>
      <dgm:t>
        <a:bodyPr/>
        <a:lstStyle/>
        <a:p>
          <a:r>
            <a:rPr lang="uk-UA" dirty="0" smtClean="0"/>
            <a:t>акцентувати  увагу на досягненнях учня</a:t>
          </a:r>
          <a:endParaRPr lang="ru-RU" dirty="0"/>
        </a:p>
      </dgm:t>
    </dgm:pt>
    <dgm:pt modelId="{4A2D9062-FBFD-4D11-93C1-D1A5F017FDF6}" type="parTrans" cxnId="{888864DF-355F-4BBE-931E-05F7D0FF47E4}">
      <dgm:prSet/>
      <dgm:spPr/>
      <dgm:t>
        <a:bodyPr/>
        <a:lstStyle/>
        <a:p>
          <a:endParaRPr lang="ru-RU"/>
        </a:p>
      </dgm:t>
    </dgm:pt>
    <dgm:pt modelId="{8BC5DCED-69ED-47BE-926C-138DDE6E7BC9}" type="sibTrans" cxnId="{888864DF-355F-4BBE-931E-05F7D0FF47E4}">
      <dgm:prSet/>
      <dgm:spPr/>
      <dgm:t>
        <a:bodyPr/>
        <a:lstStyle/>
        <a:p>
          <a:endParaRPr lang="ru-RU"/>
        </a:p>
      </dgm:t>
    </dgm:pt>
    <dgm:pt modelId="{370F01B3-1AD5-4B8C-B2D6-CB159FA7C94D}">
      <dgm:prSet phldrT="[Текст]"/>
      <dgm:spPr/>
      <dgm:t>
        <a:bodyPr/>
        <a:lstStyle/>
        <a:p>
          <a:r>
            <a:rPr lang="ru-RU" dirty="0" smtClean="0"/>
            <a:t>3)</a:t>
          </a:r>
          <a:endParaRPr lang="ru-RU" dirty="0"/>
        </a:p>
      </dgm:t>
    </dgm:pt>
    <dgm:pt modelId="{3FB13D4B-CB59-4F3F-9C3B-46166F685B84}" type="parTrans" cxnId="{A3058BD3-DE82-4C2F-92C1-674BC7FBB815}">
      <dgm:prSet/>
      <dgm:spPr/>
      <dgm:t>
        <a:bodyPr/>
        <a:lstStyle/>
        <a:p>
          <a:endParaRPr lang="ru-RU"/>
        </a:p>
      </dgm:t>
    </dgm:pt>
    <dgm:pt modelId="{9CB19346-097C-424B-8424-FA343607E095}" type="sibTrans" cxnId="{A3058BD3-DE82-4C2F-92C1-674BC7FBB815}">
      <dgm:prSet/>
      <dgm:spPr/>
      <dgm:t>
        <a:bodyPr/>
        <a:lstStyle/>
        <a:p>
          <a:endParaRPr lang="ru-RU"/>
        </a:p>
      </dgm:t>
    </dgm:pt>
    <dgm:pt modelId="{52E15BC3-65D5-4BD6-BE2A-3BBC714C9CBF}">
      <dgm:prSet phldrT="[Текст]"/>
      <dgm:spPr/>
      <dgm:t>
        <a:bodyPr/>
        <a:lstStyle/>
        <a:p>
          <a:r>
            <a:rPr lang="uk-UA" dirty="0" smtClean="0"/>
            <a:t> зосередитися не на оцінюванні, а на </a:t>
          </a:r>
          <a:r>
            <a:rPr lang="uk-UA" dirty="0" err="1" smtClean="0"/>
            <a:t>самооцінюванні</a:t>
          </a:r>
          <a:endParaRPr lang="ru-RU" dirty="0"/>
        </a:p>
      </dgm:t>
    </dgm:pt>
    <dgm:pt modelId="{F7F73B31-63FA-4A27-89AB-921513AE101D}" type="parTrans" cxnId="{DAC738EB-F1FF-459D-A456-70C2F7F49B7D}">
      <dgm:prSet/>
      <dgm:spPr/>
      <dgm:t>
        <a:bodyPr/>
        <a:lstStyle/>
        <a:p>
          <a:endParaRPr lang="ru-RU"/>
        </a:p>
      </dgm:t>
    </dgm:pt>
    <dgm:pt modelId="{CD763DA2-41B0-4A01-974F-1F6C6233B328}" type="sibTrans" cxnId="{DAC738EB-F1FF-459D-A456-70C2F7F49B7D}">
      <dgm:prSet/>
      <dgm:spPr/>
      <dgm:t>
        <a:bodyPr/>
        <a:lstStyle/>
        <a:p>
          <a:endParaRPr lang="ru-RU"/>
        </a:p>
      </dgm:t>
    </dgm:pt>
    <dgm:pt modelId="{918F09D3-C1AF-488A-B572-280ED928472B}">
      <dgm:prSet phldrT="[Текст]"/>
      <dgm:spPr/>
      <dgm:t>
        <a:bodyPr/>
        <a:lstStyle/>
        <a:p>
          <a:r>
            <a:rPr lang="uk-UA" dirty="0" smtClean="0"/>
            <a:t>підвищити мотивацію, активність та самостійність</a:t>
          </a:r>
          <a:endParaRPr lang="ru-RU" dirty="0"/>
        </a:p>
      </dgm:t>
    </dgm:pt>
    <dgm:pt modelId="{C4A20224-821E-4C1E-8E33-0B3538862E00}" type="parTrans" cxnId="{08BA4E42-AA48-43EA-8EC0-171544C76310}">
      <dgm:prSet/>
      <dgm:spPr/>
      <dgm:t>
        <a:bodyPr/>
        <a:lstStyle/>
        <a:p>
          <a:endParaRPr lang="ru-RU"/>
        </a:p>
      </dgm:t>
    </dgm:pt>
    <dgm:pt modelId="{279FEF44-C28A-4A63-9ABB-6F444A808ED1}" type="sibTrans" cxnId="{08BA4E42-AA48-43EA-8EC0-171544C76310}">
      <dgm:prSet/>
      <dgm:spPr/>
      <dgm:t>
        <a:bodyPr/>
        <a:lstStyle/>
        <a:p>
          <a:endParaRPr lang="ru-RU"/>
        </a:p>
      </dgm:t>
    </dgm:pt>
    <dgm:pt modelId="{AC50B0A5-A904-41C0-A058-4E54C854E55E}">
      <dgm:prSet phldrT="[Текст]"/>
      <dgm:spPr/>
      <dgm:t>
        <a:bodyPr/>
        <a:lstStyle/>
        <a:p>
          <a:r>
            <a:rPr lang="uk-UA" dirty="0" smtClean="0"/>
            <a:t>учителеві залучити учня до поставлення мети</a:t>
          </a:r>
          <a:endParaRPr lang="ru-RU" dirty="0"/>
        </a:p>
      </dgm:t>
    </dgm:pt>
    <dgm:pt modelId="{4F6A3E25-AE19-4BC9-846B-31695C1ACE3B}" type="sibTrans" cxnId="{4C58084B-38F8-473A-A099-1A6CB5258656}">
      <dgm:prSet/>
      <dgm:spPr/>
      <dgm:t>
        <a:bodyPr/>
        <a:lstStyle/>
        <a:p>
          <a:endParaRPr lang="ru-RU"/>
        </a:p>
      </dgm:t>
    </dgm:pt>
    <dgm:pt modelId="{095ED2B5-EE24-4B5C-B4DD-2D7B939794B4}" type="parTrans" cxnId="{4C58084B-38F8-473A-A099-1A6CB5258656}">
      <dgm:prSet/>
      <dgm:spPr/>
      <dgm:t>
        <a:bodyPr/>
        <a:lstStyle/>
        <a:p>
          <a:endParaRPr lang="ru-RU"/>
        </a:p>
      </dgm:t>
    </dgm:pt>
    <dgm:pt modelId="{68ADF9A1-9BC9-4B74-8563-05DEDFE5457E}" type="pres">
      <dgm:prSet presAssocID="{9B23EFDD-CDA1-43A2-A706-1243002BC1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D75A04-82AE-471A-9908-339CFD5984BF}" type="pres">
      <dgm:prSet presAssocID="{B19CAC79-EEA4-4D07-BCE3-1AABCA16771F}" presName="composite" presStyleCnt="0"/>
      <dgm:spPr/>
      <dgm:t>
        <a:bodyPr/>
        <a:lstStyle/>
        <a:p>
          <a:endParaRPr lang="ru-RU"/>
        </a:p>
      </dgm:t>
    </dgm:pt>
    <dgm:pt modelId="{90B94A73-C4D3-4265-879B-EA98A81FFA46}" type="pres">
      <dgm:prSet presAssocID="{B19CAC79-EEA4-4D07-BCE3-1AABCA16771F}" presName="parentText" presStyleLbl="alignNode1" presStyleIdx="0" presStyleCnt="3" custLinFactNeighborX="-5274" custLinFactNeighborY="-1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9030B-E81A-4B55-A56A-89A16610148D}" type="pres">
      <dgm:prSet presAssocID="{B19CAC79-EEA4-4D07-BCE3-1AABCA16771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A7D9E-D289-4653-B30B-9A9C8569419A}" type="pres">
      <dgm:prSet presAssocID="{BB3B400A-C406-40C9-9BEA-8DC404E5C17F}" presName="sp" presStyleCnt="0"/>
      <dgm:spPr/>
      <dgm:t>
        <a:bodyPr/>
        <a:lstStyle/>
        <a:p>
          <a:endParaRPr lang="ru-RU"/>
        </a:p>
      </dgm:t>
    </dgm:pt>
    <dgm:pt modelId="{A7326FA7-406B-47A6-AEF2-6D44D7DB5F89}" type="pres">
      <dgm:prSet presAssocID="{148F6F55-6BA6-4B85-9F7C-805342C86A63}" presName="composite" presStyleCnt="0"/>
      <dgm:spPr/>
      <dgm:t>
        <a:bodyPr/>
        <a:lstStyle/>
        <a:p>
          <a:endParaRPr lang="ru-RU"/>
        </a:p>
      </dgm:t>
    </dgm:pt>
    <dgm:pt modelId="{93EF557C-B7E3-4E6D-B944-1F1D400EE02E}" type="pres">
      <dgm:prSet presAssocID="{148F6F55-6BA6-4B85-9F7C-805342C86A6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15CF19-FD28-4257-BEDE-C931F76B4071}" type="pres">
      <dgm:prSet presAssocID="{148F6F55-6BA6-4B85-9F7C-805342C86A6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D55EB-E52F-4D19-B3F4-CD6C6C411CF4}" type="pres">
      <dgm:prSet presAssocID="{D2B5F90B-67F4-4318-BE6D-CA7B34CD352D}" presName="sp" presStyleCnt="0"/>
      <dgm:spPr/>
      <dgm:t>
        <a:bodyPr/>
        <a:lstStyle/>
        <a:p>
          <a:endParaRPr lang="ru-RU"/>
        </a:p>
      </dgm:t>
    </dgm:pt>
    <dgm:pt modelId="{C0570594-F059-4013-90D0-96BEBEBD60F7}" type="pres">
      <dgm:prSet presAssocID="{370F01B3-1AD5-4B8C-B2D6-CB159FA7C94D}" presName="composite" presStyleCnt="0"/>
      <dgm:spPr/>
      <dgm:t>
        <a:bodyPr/>
        <a:lstStyle/>
        <a:p>
          <a:endParaRPr lang="ru-RU"/>
        </a:p>
      </dgm:t>
    </dgm:pt>
    <dgm:pt modelId="{E077E102-95FA-4B25-BB86-2059B7B4D7C0}" type="pres">
      <dgm:prSet presAssocID="{370F01B3-1AD5-4B8C-B2D6-CB159FA7C94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E6B74-86CC-4B73-B878-9102EF3C6673}" type="pres">
      <dgm:prSet presAssocID="{370F01B3-1AD5-4B8C-B2D6-CB159FA7C94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1FEEDB-E5BE-4479-9EF7-EE46028A5FD1}" type="presOf" srcId="{148F6F55-6BA6-4B85-9F7C-805342C86A63}" destId="{93EF557C-B7E3-4E6D-B944-1F1D400EE02E}" srcOrd="0" destOrd="0" presId="urn:microsoft.com/office/officeart/2005/8/layout/chevron2"/>
    <dgm:cxn modelId="{38FF42FC-AA42-4D40-BA15-D50F6B09A634}" type="presOf" srcId="{52E15BC3-65D5-4BD6-BE2A-3BBC714C9CBF}" destId="{27FE6B74-86CC-4B73-B878-9102EF3C6673}" srcOrd="0" destOrd="0" presId="urn:microsoft.com/office/officeart/2005/8/layout/chevron2"/>
    <dgm:cxn modelId="{4C58084B-38F8-473A-A099-1A6CB5258656}" srcId="{B19CAC79-EEA4-4D07-BCE3-1AABCA16771F}" destId="{AC50B0A5-A904-41C0-A058-4E54C854E55E}" srcOrd="1" destOrd="0" parTransId="{095ED2B5-EE24-4B5C-B4DD-2D7B939794B4}" sibTransId="{4F6A3E25-AE19-4BC9-846B-31695C1ACE3B}"/>
    <dgm:cxn modelId="{CAAE4DD1-85C1-406C-B71C-54833120B5CF}" type="presOf" srcId="{370F01B3-1AD5-4B8C-B2D6-CB159FA7C94D}" destId="{E077E102-95FA-4B25-BB86-2059B7B4D7C0}" srcOrd="0" destOrd="0" presId="urn:microsoft.com/office/officeart/2005/8/layout/chevron2"/>
    <dgm:cxn modelId="{AA6B9D90-EFDB-4B8D-8E09-FE4CF661E6E2}" srcId="{9B23EFDD-CDA1-43A2-A706-1243002BC124}" destId="{148F6F55-6BA6-4B85-9F7C-805342C86A63}" srcOrd="1" destOrd="0" parTransId="{4AB70CA3-A7D9-46AA-874D-F3E480ED5AB9}" sibTransId="{D2B5F90B-67F4-4318-BE6D-CA7B34CD352D}"/>
    <dgm:cxn modelId="{D1CE9C31-98C3-44D9-AB7B-6634FC06DD82}" type="presOf" srcId="{B19CAC79-EEA4-4D07-BCE3-1AABCA16771F}" destId="{90B94A73-C4D3-4265-879B-EA98A81FFA46}" srcOrd="0" destOrd="0" presId="urn:microsoft.com/office/officeart/2005/8/layout/chevron2"/>
    <dgm:cxn modelId="{29D4FEAD-5381-4EAC-B9CD-121C6E0B21C4}" srcId="{B19CAC79-EEA4-4D07-BCE3-1AABCA16771F}" destId="{0DFB96E1-A54D-41B4-ACCE-87EDD2DDFE86}" srcOrd="0" destOrd="0" parTransId="{CE727ACC-36E4-4C6D-889F-74E82A64EA71}" sibTransId="{2F68FC74-BC3A-4E0E-8EEB-9E810F87F921}"/>
    <dgm:cxn modelId="{3EE45AD1-F9C5-4EB3-9A8B-9A72A18F7392}" type="presOf" srcId="{AC50B0A5-A904-41C0-A058-4E54C854E55E}" destId="{8239030B-E81A-4B55-A56A-89A16610148D}" srcOrd="0" destOrd="1" presId="urn:microsoft.com/office/officeart/2005/8/layout/chevron2"/>
    <dgm:cxn modelId="{2C964FFA-FC8A-473F-8B22-F808599D8EB3}" srcId="{148F6F55-6BA6-4B85-9F7C-805342C86A63}" destId="{0B4826B3-B059-4F4D-97A0-476C790DA4A6}" srcOrd="0" destOrd="0" parTransId="{37A52ADD-6FDA-4A82-96ED-C58F2487CE36}" sibTransId="{53E368C1-CACF-4C9C-A068-B15879A7E3D2}"/>
    <dgm:cxn modelId="{08BA4E42-AA48-43EA-8EC0-171544C76310}" srcId="{370F01B3-1AD5-4B8C-B2D6-CB159FA7C94D}" destId="{918F09D3-C1AF-488A-B572-280ED928472B}" srcOrd="1" destOrd="0" parTransId="{C4A20224-821E-4C1E-8E33-0B3538862E00}" sibTransId="{279FEF44-C28A-4A63-9ABB-6F444A808ED1}"/>
    <dgm:cxn modelId="{876D860A-F888-4C12-A3A5-EAAE38818936}" type="presOf" srcId="{918F09D3-C1AF-488A-B572-280ED928472B}" destId="{27FE6B74-86CC-4B73-B878-9102EF3C6673}" srcOrd="0" destOrd="1" presId="urn:microsoft.com/office/officeart/2005/8/layout/chevron2"/>
    <dgm:cxn modelId="{4A1E74AD-ACEB-4F32-8CE6-E9173EEED82F}" type="presOf" srcId="{0DFB96E1-A54D-41B4-ACCE-87EDD2DDFE86}" destId="{8239030B-E81A-4B55-A56A-89A16610148D}" srcOrd="0" destOrd="0" presId="urn:microsoft.com/office/officeart/2005/8/layout/chevron2"/>
    <dgm:cxn modelId="{7EA6090D-2418-4AED-B5E9-88DC684F6198}" type="presOf" srcId="{0B4826B3-B059-4F4D-97A0-476C790DA4A6}" destId="{7C15CF19-FD28-4257-BEDE-C931F76B4071}" srcOrd="0" destOrd="0" presId="urn:microsoft.com/office/officeart/2005/8/layout/chevron2"/>
    <dgm:cxn modelId="{888864DF-355F-4BBE-931E-05F7D0FF47E4}" srcId="{148F6F55-6BA6-4B85-9F7C-805342C86A63}" destId="{BE338D28-1A8E-4FE9-BBB2-82136DA9A4F4}" srcOrd="1" destOrd="0" parTransId="{4A2D9062-FBFD-4D11-93C1-D1A5F017FDF6}" sibTransId="{8BC5DCED-69ED-47BE-926C-138DDE6E7BC9}"/>
    <dgm:cxn modelId="{EED72CEA-20A6-44A1-9FE2-5FDCDBA5515E}" srcId="{9B23EFDD-CDA1-43A2-A706-1243002BC124}" destId="{B19CAC79-EEA4-4D07-BCE3-1AABCA16771F}" srcOrd="0" destOrd="0" parTransId="{35C9391F-0155-43C5-8856-3FF248DDF769}" sibTransId="{BB3B400A-C406-40C9-9BEA-8DC404E5C17F}"/>
    <dgm:cxn modelId="{941C0C48-5451-4104-BF57-F127A39805C8}" type="presOf" srcId="{9B23EFDD-CDA1-43A2-A706-1243002BC124}" destId="{68ADF9A1-9BC9-4B74-8563-05DEDFE5457E}" srcOrd="0" destOrd="0" presId="urn:microsoft.com/office/officeart/2005/8/layout/chevron2"/>
    <dgm:cxn modelId="{2A5FAD3D-1B72-4849-AA84-4C01B79742B7}" type="presOf" srcId="{BE338D28-1A8E-4FE9-BBB2-82136DA9A4F4}" destId="{7C15CF19-FD28-4257-BEDE-C931F76B4071}" srcOrd="0" destOrd="1" presId="urn:microsoft.com/office/officeart/2005/8/layout/chevron2"/>
    <dgm:cxn modelId="{DAC738EB-F1FF-459D-A456-70C2F7F49B7D}" srcId="{370F01B3-1AD5-4B8C-B2D6-CB159FA7C94D}" destId="{52E15BC3-65D5-4BD6-BE2A-3BBC714C9CBF}" srcOrd="0" destOrd="0" parTransId="{F7F73B31-63FA-4A27-89AB-921513AE101D}" sibTransId="{CD763DA2-41B0-4A01-974F-1F6C6233B328}"/>
    <dgm:cxn modelId="{A3058BD3-DE82-4C2F-92C1-674BC7FBB815}" srcId="{9B23EFDD-CDA1-43A2-A706-1243002BC124}" destId="{370F01B3-1AD5-4B8C-B2D6-CB159FA7C94D}" srcOrd="2" destOrd="0" parTransId="{3FB13D4B-CB59-4F3F-9C3B-46166F685B84}" sibTransId="{9CB19346-097C-424B-8424-FA343607E095}"/>
    <dgm:cxn modelId="{C58F3089-6DDA-4ED3-AF19-77D20D8F7F7A}" type="presParOf" srcId="{68ADF9A1-9BC9-4B74-8563-05DEDFE5457E}" destId="{EDD75A04-82AE-471A-9908-339CFD5984BF}" srcOrd="0" destOrd="0" presId="urn:microsoft.com/office/officeart/2005/8/layout/chevron2"/>
    <dgm:cxn modelId="{BFDA105C-27B5-48A9-83CF-5BE5CCAEA2EA}" type="presParOf" srcId="{EDD75A04-82AE-471A-9908-339CFD5984BF}" destId="{90B94A73-C4D3-4265-879B-EA98A81FFA46}" srcOrd="0" destOrd="0" presId="urn:microsoft.com/office/officeart/2005/8/layout/chevron2"/>
    <dgm:cxn modelId="{D1B9A832-52E7-43C3-981B-B4F6B337B00A}" type="presParOf" srcId="{EDD75A04-82AE-471A-9908-339CFD5984BF}" destId="{8239030B-E81A-4B55-A56A-89A16610148D}" srcOrd="1" destOrd="0" presId="urn:microsoft.com/office/officeart/2005/8/layout/chevron2"/>
    <dgm:cxn modelId="{A2E2427D-2929-4DC3-B1B5-A1292211180B}" type="presParOf" srcId="{68ADF9A1-9BC9-4B74-8563-05DEDFE5457E}" destId="{895A7D9E-D289-4653-B30B-9A9C8569419A}" srcOrd="1" destOrd="0" presId="urn:microsoft.com/office/officeart/2005/8/layout/chevron2"/>
    <dgm:cxn modelId="{07F2109D-B83F-42ED-8CAE-510D7411734E}" type="presParOf" srcId="{68ADF9A1-9BC9-4B74-8563-05DEDFE5457E}" destId="{A7326FA7-406B-47A6-AEF2-6D44D7DB5F89}" srcOrd="2" destOrd="0" presId="urn:microsoft.com/office/officeart/2005/8/layout/chevron2"/>
    <dgm:cxn modelId="{76AE032D-BCF9-4E6A-81EE-2616A01CB77A}" type="presParOf" srcId="{A7326FA7-406B-47A6-AEF2-6D44D7DB5F89}" destId="{93EF557C-B7E3-4E6D-B944-1F1D400EE02E}" srcOrd="0" destOrd="0" presId="urn:microsoft.com/office/officeart/2005/8/layout/chevron2"/>
    <dgm:cxn modelId="{73302B45-D841-465A-B38E-57B3C90901B1}" type="presParOf" srcId="{A7326FA7-406B-47A6-AEF2-6D44D7DB5F89}" destId="{7C15CF19-FD28-4257-BEDE-C931F76B4071}" srcOrd="1" destOrd="0" presId="urn:microsoft.com/office/officeart/2005/8/layout/chevron2"/>
    <dgm:cxn modelId="{643B99C4-6CB0-4CD7-BCC8-239B80B9695A}" type="presParOf" srcId="{68ADF9A1-9BC9-4B74-8563-05DEDFE5457E}" destId="{DBFD55EB-E52F-4D19-B3F4-CD6C6C411CF4}" srcOrd="3" destOrd="0" presId="urn:microsoft.com/office/officeart/2005/8/layout/chevron2"/>
    <dgm:cxn modelId="{7C44D35E-D8C6-4B56-8FF2-E72E3B16EFD5}" type="presParOf" srcId="{68ADF9A1-9BC9-4B74-8563-05DEDFE5457E}" destId="{C0570594-F059-4013-90D0-96BEBEBD60F7}" srcOrd="4" destOrd="0" presId="urn:microsoft.com/office/officeart/2005/8/layout/chevron2"/>
    <dgm:cxn modelId="{8CB4E184-8A86-4B0D-8D39-9DDEE531DF7E}" type="presParOf" srcId="{C0570594-F059-4013-90D0-96BEBEBD60F7}" destId="{E077E102-95FA-4B25-BB86-2059B7B4D7C0}" srcOrd="0" destOrd="0" presId="urn:microsoft.com/office/officeart/2005/8/layout/chevron2"/>
    <dgm:cxn modelId="{CA074651-B475-454D-9CDD-4F594F133C69}" type="presParOf" srcId="{C0570594-F059-4013-90D0-96BEBEBD60F7}" destId="{27FE6B74-86CC-4B73-B878-9102EF3C667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BDEE02-E23E-457D-830A-8BF1D407814A}" type="doc">
      <dgm:prSet loTypeId="urn:microsoft.com/office/officeart/2005/8/layout/hierarchy3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1BE3107-C7BF-45F4-9B06-9CBA9E865258}">
      <dgm:prSet phldrT="[Текст]" custT="1"/>
      <dgm:spPr/>
      <dgm:t>
        <a:bodyPr/>
        <a:lstStyle/>
        <a:p>
          <a:r>
            <a:rPr lang="uk-UA" sz="3600" smtClean="0"/>
            <a:t>учитель</a:t>
          </a:r>
          <a:endParaRPr lang="ru-RU" sz="3600" dirty="0"/>
        </a:p>
      </dgm:t>
    </dgm:pt>
    <dgm:pt modelId="{9482893D-E82F-4336-A831-D986DC680F92}" type="parTrans" cxnId="{73DA505C-539C-4957-AE57-6E946908D5BA}">
      <dgm:prSet/>
      <dgm:spPr/>
      <dgm:t>
        <a:bodyPr/>
        <a:lstStyle/>
        <a:p>
          <a:endParaRPr lang="ru-RU"/>
        </a:p>
      </dgm:t>
    </dgm:pt>
    <dgm:pt modelId="{B9F0D1D2-0E27-45D2-9351-2F520572A4BC}" type="sibTrans" cxnId="{73DA505C-539C-4957-AE57-6E946908D5BA}">
      <dgm:prSet/>
      <dgm:spPr/>
      <dgm:t>
        <a:bodyPr/>
        <a:lstStyle/>
        <a:p>
          <a:endParaRPr lang="ru-RU"/>
        </a:p>
      </dgm:t>
    </dgm:pt>
    <dgm:pt modelId="{D70435EA-899C-4450-97D7-CC43F681FFCA}">
      <dgm:prSet phldrT="[Текст]"/>
      <dgm:spPr/>
      <dgm:t>
        <a:bodyPr/>
        <a:lstStyle/>
        <a:p>
          <a:r>
            <a:rPr lang="uk-UA" dirty="0" smtClean="0"/>
            <a:t>організовує</a:t>
          </a:r>
          <a:endParaRPr lang="ru-RU" dirty="0"/>
        </a:p>
      </dgm:t>
    </dgm:pt>
    <dgm:pt modelId="{04CBCD04-1080-4852-A95A-FCE86AE63325}" type="parTrans" cxnId="{2854E40C-9774-4E64-82CA-3C068EDB5A34}">
      <dgm:prSet/>
      <dgm:spPr/>
      <dgm:t>
        <a:bodyPr/>
        <a:lstStyle/>
        <a:p>
          <a:endParaRPr lang="ru-RU"/>
        </a:p>
      </dgm:t>
    </dgm:pt>
    <dgm:pt modelId="{2D5BDD10-3908-47B6-AC02-86B35808D3B3}" type="sibTrans" cxnId="{2854E40C-9774-4E64-82CA-3C068EDB5A34}">
      <dgm:prSet/>
      <dgm:spPr/>
      <dgm:t>
        <a:bodyPr/>
        <a:lstStyle/>
        <a:p>
          <a:endParaRPr lang="ru-RU"/>
        </a:p>
      </dgm:t>
    </dgm:pt>
    <dgm:pt modelId="{27BB2866-8C7D-4DA0-8A75-099ED84E7404}">
      <dgm:prSet phldrT="[Текст]"/>
      <dgm:spPr/>
      <dgm:t>
        <a:bodyPr/>
        <a:lstStyle/>
        <a:p>
          <a:r>
            <a:rPr lang="uk-UA" dirty="0" smtClean="0"/>
            <a:t>допомагає</a:t>
          </a:r>
          <a:endParaRPr lang="ru-RU" dirty="0"/>
        </a:p>
      </dgm:t>
    </dgm:pt>
    <dgm:pt modelId="{2286B06F-B853-4DD9-99F3-4547225FA76C}" type="parTrans" cxnId="{BCB1916A-1508-4062-997B-4386B1F61963}">
      <dgm:prSet/>
      <dgm:spPr/>
      <dgm:t>
        <a:bodyPr/>
        <a:lstStyle/>
        <a:p>
          <a:endParaRPr lang="ru-RU"/>
        </a:p>
      </dgm:t>
    </dgm:pt>
    <dgm:pt modelId="{8D441757-C86D-4E38-879D-EBC3A85AA93F}" type="sibTrans" cxnId="{BCB1916A-1508-4062-997B-4386B1F61963}">
      <dgm:prSet/>
      <dgm:spPr/>
      <dgm:t>
        <a:bodyPr/>
        <a:lstStyle/>
        <a:p>
          <a:endParaRPr lang="ru-RU"/>
        </a:p>
      </dgm:t>
    </dgm:pt>
    <dgm:pt modelId="{92978134-7826-4E50-867D-9D4834815656}">
      <dgm:prSet phldrT="[Текст]" custT="1"/>
      <dgm:spPr/>
      <dgm:t>
        <a:bodyPr/>
        <a:lstStyle/>
        <a:p>
          <a:r>
            <a:rPr lang="uk-UA" sz="3600" dirty="0" smtClean="0"/>
            <a:t>учень</a:t>
          </a:r>
          <a:endParaRPr lang="ru-RU" sz="3600" dirty="0"/>
        </a:p>
      </dgm:t>
    </dgm:pt>
    <dgm:pt modelId="{22C14B33-8A88-4BEB-9AF4-BA2089144CA1}" type="parTrans" cxnId="{862583DB-B6A2-46D8-99F9-8A1E0F31E140}">
      <dgm:prSet/>
      <dgm:spPr/>
      <dgm:t>
        <a:bodyPr/>
        <a:lstStyle/>
        <a:p>
          <a:endParaRPr lang="ru-RU"/>
        </a:p>
      </dgm:t>
    </dgm:pt>
    <dgm:pt modelId="{446651A0-19A9-4728-9249-B7B7DB9F06E2}" type="sibTrans" cxnId="{862583DB-B6A2-46D8-99F9-8A1E0F31E140}">
      <dgm:prSet/>
      <dgm:spPr/>
      <dgm:t>
        <a:bodyPr/>
        <a:lstStyle/>
        <a:p>
          <a:endParaRPr lang="ru-RU"/>
        </a:p>
      </dgm:t>
    </dgm:pt>
    <dgm:pt modelId="{638264E6-AE01-431B-B4F6-75849CF55B4C}">
      <dgm:prSet phldrT="[Текст]"/>
      <dgm:spPr/>
      <dgm:t>
        <a:bodyPr/>
        <a:lstStyle/>
        <a:p>
          <a:r>
            <a:rPr lang="uk-UA" dirty="0" smtClean="0"/>
            <a:t>виконує</a:t>
          </a:r>
          <a:endParaRPr lang="ru-RU" dirty="0"/>
        </a:p>
      </dgm:t>
    </dgm:pt>
    <dgm:pt modelId="{CF6A77C1-285B-45EB-9F91-90D4109202B8}" type="parTrans" cxnId="{25621C49-6860-4364-B358-EECE73170287}">
      <dgm:prSet/>
      <dgm:spPr/>
      <dgm:t>
        <a:bodyPr/>
        <a:lstStyle/>
        <a:p>
          <a:endParaRPr lang="ru-RU"/>
        </a:p>
      </dgm:t>
    </dgm:pt>
    <dgm:pt modelId="{0B0ED5F5-D522-4F09-80E6-07CD82BE456C}" type="sibTrans" cxnId="{25621C49-6860-4364-B358-EECE73170287}">
      <dgm:prSet/>
      <dgm:spPr/>
      <dgm:t>
        <a:bodyPr/>
        <a:lstStyle/>
        <a:p>
          <a:endParaRPr lang="ru-RU"/>
        </a:p>
      </dgm:t>
    </dgm:pt>
    <dgm:pt modelId="{2AC810AA-0D76-4107-AF40-4DF5E0652F87}">
      <dgm:prSet phldrT="[Текст]"/>
      <dgm:spPr/>
      <dgm:t>
        <a:bodyPr/>
        <a:lstStyle/>
        <a:p>
          <a:r>
            <a:rPr lang="uk-UA" dirty="0" smtClean="0"/>
            <a:t>збирає</a:t>
          </a:r>
          <a:endParaRPr lang="ru-RU" dirty="0"/>
        </a:p>
      </dgm:t>
    </dgm:pt>
    <dgm:pt modelId="{7711353D-4B9A-4E4C-AC4A-96CAB301F4CC}" type="parTrans" cxnId="{DAEA6990-91CC-4C0A-9026-8F697A7C0C70}">
      <dgm:prSet/>
      <dgm:spPr/>
      <dgm:t>
        <a:bodyPr/>
        <a:lstStyle/>
        <a:p>
          <a:endParaRPr lang="ru-RU"/>
        </a:p>
      </dgm:t>
    </dgm:pt>
    <dgm:pt modelId="{34F62732-BB70-48E9-BEF1-81C3B7595944}" type="sibTrans" cxnId="{DAEA6990-91CC-4C0A-9026-8F697A7C0C70}">
      <dgm:prSet/>
      <dgm:spPr/>
      <dgm:t>
        <a:bodyPr/>
        <a:lstStyle/>
        <a:p>
          <a:endParaRPr lang="ru-RU"/>
        </a:p>
      </dgm:t>
    </dgm:pt>
    <dgm:pt modelId="{40A31309-0159-4FCF-A402-8CD620D02C20}">
      <dgm:prSet/>
      <dgm:spPr/>
      <dgm:t>
        <a:bodyPr/>
        <a:lstStyle/>
        <a:p>
          <a:r>
            <a:rPr lang="uk-UA" dirty="0" smtClean="0"/>
            <a:t>консультує</a:t>
          </a:r>
          <a:endParaRPr lang="ru-RU" dirty="0"/>
        </a:p>
      </dgm:t>
    </dgm:pt>
    <dgm:pt modelId="{14651CF5-3A4E-4173-A426-572069F2F212}" type="parTrans" cxnId="{AE27782E-60F4-4138-A363-6644B019112C}">
      <dgm:prSet/>
      <dgm:spPr/>
      <dgm:t>
        <a:bodyPr/>
        <a:lstStyle/>
        <a:p>
          <a:endParaRPr lang="ru-RU"/>
        </a:p>
      </dgm:t>
    </dgm:pt>
    <dgm:pt modelId="{0024F2A3-3920-48A3-92F3-C44A9CF8892A}" type="sibTrans" cxnId="{AE27782E-60F4-4138-A363-6644B019112C}">
      <dgm:prSet/>
      <dgm:spPr/>
      <dgm:t>
        <a:bodyPr/>
        <a:lstStyle/>
        <a:p>
          <a:endParaRPr lang="ru-RU"/>
        </a:p>
      </dgm:t>
    </dgm:pt>
    <dgm:pt modelId="{247B9104-41BD-452A-BF9E-4189604EA3CC}">
      <dgm:prSet/>
      <dgm:spPr/>
      <dgm:t>
        <a:bodyPr/>
        <a:lstStyle/>
        <a:p>
          <a:r>
            <a:rPr lang="uk-UA" dirty="0" smtClean="0"/>
            <a:t>аналізує</a:t>
          </a:r>
          <a:endParaRPr lang="ru-RU" dirty="0"/>
        </a:p>
      </dgm:t>
    </dgm:pt>
    <dgm:pt modelId="{0634CF29-907A-4393-83B8-ADEF9F527DBE}" type="parTrans" cxnId="{CAAAF759-CBB3-42C4-9D24-91BAFF92C816}">
      <dgm:prSet/>
      <dgm:spPr/>
      <dgm:t>
        <a:bodyPr/>
        <a:lstStyle/>
        <a:p>
          <a:endParaRPr lang="ru-RU"/>
        </a:p>
      </dgm:t>
    </dgm:pt>
    <dgm:pt modelId="{357935CF-9C26-48C6-AD9E-A5148A6FEDE1}" type="sibTrans" cxnId="{CAAAF759-CBB3-42C4-9D24-91BAFF92C816}">
      <dgm:prSet/>
      <dgm:spPr/>
      <dgm:t>
        <a:bodyPr/>
        <a:lstStyle/>
        <a:p>
          <a:endParaRPr lang="ru-RU"/>
        </a:p>
      </dgm:t>
    </dgm:pt>
    <dgm:pt modelId="{6CBB9BC1-C54B-4A91-B61C-BECC79292B61}">
      <dgm:prSet/>
      <dgm:spPr/>
      <dgm:t>
        <a:bodyPr/>
        <a:lstStyle/>
        <a:p>
          <a:r>
            <a:rPr lang="uk-UA" dirty="0" smtClean="0"/>
            <a:t>оцінює</a:t>
          </a:r>
          <a:endParaRPr lang="ru-RU" dirty="0"/>
        </a:p>
      </dgm:t>
    </dgm:pt>
    <dgm:pt modelId="{95E486E8-2D57-43EC-8FB6-880CFB9D7262}" type="parTrans" cxnId="{AC825E15-A650-4C9A-B022-4002B3178D34}">
      <dgm:prSet/>
      <dgm:spPr/>
      <dgm:t>
        <a:bodyPr/>
        <a:lstStyle/>
        <a:p>
          <a:endParaRPr lang="ru-RU"/>
        </a:p>
      </dgm:t>
    </dgm:pt>
    <dgm:pt modelId="{14A206C7-DC6F-437C-9ED0-F72396FE908D}" type="sibTrans" cxnId="{AC825E15-A650-4C9A-B022-4002B3178D34}">
      <dgm:prSet/>
      <dgm:spPr/>
      <dgm:t>
        <a:bodyPr/>
        <a:lstStyle/>
        <a:p>
          <a:endParaRPr lang="ru-RU"/>
        </a:p>
      </dgm:t>
    </dgm:pt>
    <dgm:pt modelId="{788F5F94-731D-4EC6-AB35-822D6D1158E0}">
      <dgm:prSet/>
      <dgm:spPr/>
      <dgm:t>
        <a:bodyPr/>
        <a:lstStyle/>
        <a:p>
          <a:r>
            <a:rPr lang="uk-UA" dirty="0" smtClean="0"/>
            <a:t>аналізує</a:t>
          </a:r>
          <a:endParaRPr lang="ru-RU" dirty="0"/>
        </a:p>
      </dgm:t>
    </dgm:pt>
    <dgm:pt modelId="{C30862C1-3059-4AE8-BE28-5A208A2C34C1}" type="parTrans" cxnId="{A75E94AC-8585-40A2-AF25-2BA4F38460AF}">
      <dgm:prSet/>
      <dgm:spPr/>
      <dgm:t>
        <a:bodyPr/>
        <a:lstStyle/>
        <a:p>
          <a:endParaRPr lang="ru-RU"/>
        </a:p>
      </dgm:t>
    </dgm:pt>
    <dgm:pt modelId="{1A05B641-EF69-4B9D-8D72-FECAFEEC1672}" type="sibTrans" cxnId="{A75E94AC-8585-40A2-AF25-2BA4F38460AF}">
      <dgm:prSet/>
      <dgm:spPr/>
      <dgm:t>
        <a:bodyPr/>
        <a:lstStyle/>
        <a:p>
          <a:endParaRPr lang="ru-RU"/>
        </a:p>
      </dgm:t>
    </dgm:pt>
    <dgm:pt modelId="{0E593B19-83B0-44FE-8A28-80D5CB5E7AE4}">
      <dgm:prSet/>
      <dgm:spPr/>
      <dgm:t>
        <a:bodyPr/>
        <a:lstStyle/>
        <a:p>
          <a:r>
            <a:rPr lang="uk-UA" dirty="0" smtClean="0"/>
            <a:t>презентує</a:t>
          </a:r>
          <a:endParaRPr lang="ru-RU" dirty="0"/>
        </a:p>
      </dgm:t>
    </dgm:pt>
    <dgm:pt modelId="{CA9E9338-C883-460C-88B9-C7AE3681729C}" type="parTrans" cxnId="{F012C8A8-9F5F-4924-BFC2-5E19D25B4E50}">
      <dgm:prSet/>
      <dgm:spPr/>
      <dgm:t>
        <a:bodyPr/>
        <a:lstStyle/>
        <a:p>
          <a:endParaRPr lang="ru-RU"/>
        </a:p>
      </dgm:t>
    </dgm:pt>
    <dgm:pt modelId="{AAE61E71-152E-43AF-BD38-E139415F185D}" type="sibTrans" cxnId="{F012C8A8-9F5F-4924-BFC2-5E19D25B4E50}">
      <dgm:prSet/>
      <dgm:spPr/>
      <dgm:t>
        <a:bodyPr/>
        <a:lstStyle/>
        <a:p>
          <a:endParaRPr lang="ru-RU"/>
        </a:p>
      </dgm:t>
    </dgm:pt>
    <dgm:pt modelId="{E2B85DA9-E6BD-486E-B73D-08BFC2A872AE}" type="pres">
      <dgm:prSet presAssocID="{5BBDEE02-E23E-457D-830A-8BF1D407814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E695E9C-533A-4B2A-A8EE-003A50C1929E}" type="pres">
      <dgm:prSet presAssocID="{71BE3107-C7BF-45F4-9B06-9CBA9E865258}" presName="root" presStyleCnt="0"/>
      <dgm:spPr/>
    </dgm:pt>
    <dgm:pt modelId="{893D535A-3A1C-4AA4-BAA3-B27CEE79EA6D}" type="pres">
      <dgm:prSet presAssocID="{71BE3107-C7BF-45F4-9B06-9CBA9E865258}" presName="rootComposite" presStyleCnt="0"/>
      <dgm:spPr/>
    </dgm:pt>
    <dgm:pt modelId="{7D687811-339A-4549-BE23-45D3E173333D}" type="pres">
      <dgm:prSet presAssocID="{71BE3107-C7BF-45F4-9B06-9CBA9E865258}" presName="rootText" presStyleLbl="node1" presStyleIdx="0" presStyleCnt="2" custScaleX="143600" custLinFactNeighborX="-2242" custLinFactNeighborY="-7224"/>
      <dgm:spPr/>
      <dgm:t>
        <a:bodyPr/>
        <a:lstStyle/>
        <a:p>
          <a:endParaRPr lang="ru-RU"/>
        </a:p>
      </dgm:t>
    </dgm:pt>
    <dgm:pt modelId="{2FE30C2A-0D31-4000-80DF-7F031A0ED8EB}" type="pres">
      <dgm:prSet presAssocID="{71BE3107-C7BF-45F4-9B06-9CBA9E865258}" presName="rootConnector" presStyleLbl="node1" presStyleIdx="0" presStyleCnt="2"/>
      <dgm:spPr/>
      <dgm:t>
        <a:bodyPr/>
        <a:lstStyle/>
        <a:p>
          <a:endParaRPr lang="ru-RU"/>
        </a:p>
      </dgm:t>
    </dgm:pt>
    <dgm:pt modelId="{54F7DD38-FA07-4A28-BC56-FEB3B82C44CF}" type="pres">
      <dgm:prSet presAssocID="{71BE3107-C7BF-45F4-9B06-9CBA9E865258}" presName="childShape" presStyleCnt="0"/>
      <dgm:spPr/>
    </dgm:pt>
    <dgm:pt modelId="{1BD0A8BA-20F6-4AD3-9121-BEBE3061F5D4}" type="pres">
      <dgm:prSet presAssocID="{04CBCD04-1080-4852-A95A-FCE86AE63325}" presName="Name13" presStyleLbl="parChTrans1D2" presStyleIdx="0" presStyleCnt="9"/>
      <dgm:spPr/>
      <dgm:t>
        <a:bodyPr/>
        <a:lstStyle/>
        <a:p>
          <a:endParaRPr lang="ru-RU"/>
        </a:p>
      </dgm:t>
    </dgm:pt>
    <dgm:pt modelId="{69EA9749-9BF5-4C2B-BBCE-CC10479735E6}" type="pres">
      <dgm:prSet presAssocID="{D70435EA-899C-4450-97D7-CC43F681FFCA}" presName="childText" presStyleLbl="bgAcc1" presStyleIdx="0" presStyleCnt="9" custScaleX="156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270EE-37A7-421C-9AD3-4BB55E3C6142}" type="pres">
      <dgm:prSet presAssocID="{14651CF5-3A4E-4173-A426-572069F2F212}" presName="Name13" presStyleLbl="parChTrans1D2" presStyleIdx="1" presStyleCnt="9"/>
      <dgm:spPr/>
      <dgm:t>
        <a:bodyPr/>
        <a:lstStyle/>
        <a:p>
          <a:endParaRPr lang="ru-RU"/>
        </a:p>
      </dgm:t>
    </dgm:pt>
    <dgm:pt modelId="{DB2FEC30-941C-43FB-A617-B200C0CE41D4}" type="pres">
      <dgm:prSet presAssocID="{40A31309-0159-4FCF-A402-8CD620D02C20}" presName="childText" presStyleLbl="bgAcc1" presStyleIdx="1" presStyleCnt="9" custScaleX="156261" custLinFactNeighborX="4071" custLinFactNeighborY="-2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18547-391B-496F-BAF8-0DE2879F271B}" type="pres">
      <dgm:prSet presAssocID="{2286B06F-B853-4DD9-99F3-4547225FA76C}" presName="Name13" presStyleLbl="parChTrans1D2" presStyleIdx="2" presStyleCnt="9"/>
      <dgm:spPr/>
      <dgm:t>
        <a:bodyPr/>
        <a:lstStyle/>
        <a:p>
          <a:endParaRPr lang="ru-RU"/>
        </a:p>
      </dgm:t>
    </dgm:pt>
    <dgm:pt modelId="{6D66C419-6B95-4326-928A-E2533C4474B8}" type="pres">
      <dgm:prSet presAssocID="{27BB2866-8C7D-4DA0-8A75-099ED84E7404}" presName="childText" presStyleLbl="bgAcc1" presStyleIdx="2" presStyleCnt="9" custScaleX="156261" custLinFactNeighborX="4071" custLinFactNeighborY="-12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8C12E-05FD-4E9D-B7F1-FFCF78EA6826}" type="pres">
      <dgm:prSet presAssocID="{0634CF29-907A-4393-83B8-ADEF9F527DBE}" presName="Name13" presStyleLbl="parChTrans1D2" presStyleIdx="3" presStyleCnt="9"/>
      <dgm:spPr/>
      <dgm:t>
        <a:bodyPr/>
        <a:lstStyle/>
        <a:p>
          <a:endParaRPr lang="ru-RU"/>
        </a:p>
      </dgm:t>
    </dgm:pt>
    <dgm:pt modelId="{F1F237C8-B054-48F9-9961-170B84248C86}" type="pres">
      <dgm:prSet presAssocID="{247B9104-41BD-452A-BF9E-4189604EA3CC}" presName="childText" presStyleLbl="bgAcc1" presStyleIdx="3" presStyleCnt="9" custScaleX="156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985D8-B2B4-4DD1-8986-1906A6990556}" type="pres">
      <dgm:prSet presAssocID="{95E486E8-2D57-43EC-8FB6-880CFB9D7262}" presName="Name13" presStyleLbl="parChTrans1D2" presStyleIdx="4" presStyleCnt="9"/>
      <dgm:spPr/>
      <dgm:t>
        <a:bodyPr/>
        <a:lstStyle/>
        <a:p>
          <a:endParaRPr lang="ru-RU"/>
        </a:p>
      </dgm:t>
    </dgm:pt>
    <dgm:pt modelId="{24F738AD-DBEE-4729-983C-339CEB45876D}" type="pres">
      <dgm:prSet presAssocID="{6CBB9BC1-C54B-4A91-B61C-BECC79292B61}" presName="childText" presStyleLbl="bgAcc1" presStyleIdx="4" presStyleCnt="9" custScaleX="156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3C6C49-0F7C-459C-B1C5-7DEB88465B98}" type="pres">
      <dgm:prSet presAssocID="{92978134-7826-4E50-867D-9D4834815656}" presName="root" presStyleCnt="0"/>
      <dgm:spPr/>
    </dgm:pt>
    <dgm:pt modelId="{08EB085B-BE58-41C3-A0AF-760C5C4D050D}" type="pres">
      <dgm:prSet presAssocID="{92978134-7826-4E50-867D-9D4834815656}" presName="rootComposite" presStyleCnt="0"/>
      <dgm:spPr/>
    </dgm:pt>
    <dgm:pt modelId="{F156C60A-6BE9-4A3A-ABE7-B75677B6CA55}" type="pres">
      <dgm:prSet presAssocID="{92978134-7826-4E50-867D-9D4834815656}" presName="rootText" presStyleLbl="node1" presStyleIdx="1" presStyleCnt="2" custScaleX="143600"/>
      <dgm:spPr/>
      <dgm:t>
        <a:bodyPr/>
        <a:lstStyle/>
        <a:p>
          <a:endParaRPr lang="ru-RU"/>
        </a:p>
      </dgm:t>
    </dgm:pt>
    <dgm:pt modelId="{0BD47795-3A12-4F91-8F72-B1CD6640DF29}" type="pres">
      <dgm:prSet presAssocID="{92978134-7826-4E50-867D-9D4834815656}" presName="rootConnector" presStyleLbl="node1" presStyleIdx="1" presStyleCnt="2"/>
      <dgm:spPr/>
      <dgm:t>
        <a:bodyPr/>
        <a:lstStyle/>
        <a:p>
          <a:endParaRPr lang="ru-RU"/>
        </a:p>
      </dgm:t>
    </dgm:pt>
    <dgm:pt modelId="{66525E1A-C5A3-4BAA-95E5-B34405D86F47}" type="pres">
      <dgm:prSet presAssocID="{92978134-7826-4E50-867D-9D4834815656}" presName="childShape" presStyleCnt="0"/>
      <dgm:spPr/>
    </dgm:pt>
    <dgm:pt modelId="{4E92CEAC-F590-4474-BBF6-5FE2DF82DBBC}" type="pres">
      <dgm:prSet presAssocID="{CF6A77C1-285B-45EB-9F91-90D4109202B8}" presName="Name13" presStyleLbl="parChTrans1D2" presStyleIdx="5" presStyleCnt="9"/>
      <dgm:spPr/>
      <dgm:t>
        <a:bodyPr/>
        <a:lstStyle/>
        <a:p>
          <a:endParaRPr lang="ru-RU"/>
        </a:p>
      </dgm:t>
    </dgm:pt>
    <dgm:pt modelId="{B85A95C5-85B7-4C7F-A8EA-687EA6B886C6}" type="pres">
      <dgm:prSet presAssocID="{638264E6-AE01-431B-B4F6-75849CF55B4C}" presName="childText" presStyleLbl="bgAcc1" presStyleIdx="5" presStyleCnt="9" custScaleX="156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B37DC-F100-496D-8ECE-07658282B5F1}" type="pres">
      <dgm:prSet presAssocID="{7711353D-4B9A-4E4C-AC4A-96CAB301F4CC}" presName="Name13" presStyleLbl="parChTrans1D2" presStyleIdx="6" presStyleCnt="9"/>
      <dgm:spPr/>
      <dgm:t>
        <a:bodyPr/>
        <a:lstStyle/>
        <a:p>
          <a:endParaRPr lang="ru-RU"/>
        </a:p>
      </dgm:t>
    </dgm:pt>
    <dgm:pt modelId="{606309C7-F144-4B3A-824F-131F31E72A71}" type="pres">
      <dgm:prSet presAssocID="{2AC810AA-0D76-4107-AF40-4DF5E0652F87}" presName="childText" presStyleLbl="bgAcc1" presStyleIdx="6" presStyleCnt="9" custScaleX="156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98341-A6EA-44CB-B8B2-3384EC3FA636}" type="pres">
      <dgm:prSet presAssocID="{C30862C1-3059-4AE8-BE28-5A208A2C34C1}" presName="Name13" presStyleLbl="parChTrans1D2" presStyleIdx="7" presStyleCnt="9"/>
      <dgm:spPr/>
      <dgm:t>
        <a:bodyPr/>
        <a:lstStyle/>
        <a:p>
          <a:endParaRPr lang="ru-RU"/>
        </a:p>
      </dgm:t>
    </dgm:pt>
    <dgm:pt modelId="{A2AB45D6-9BE0-4BCD-84B5-5DFDB4445B11}" type="pres">
      <dgm:prSet presAssocID="{788F5F94-731D-4EC6-AB35-822D6D1158E0}" presName="childText" presStyleLbl="bgAcc1" presStyleIdx="7" presStyleCnt="9" custScaleX="156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2865E-E49E-4E21-B619-B65EB4E7D46A}" type="pres">
      <dgm:prSet presAssocID="{CA9E9338-C883-460C-88B9-C7AE3681729C}" presName="Name13" presStyleLbl="parChTrans1D2" presStyleIdx="8" presStyleCnt="9"/>
      <dgm:spPr/>
      <dgm:t>
        <a:bodyPr/>
        <a:lstStyle/>
        <a:p>
          <a:endParaRPr lang="ru-RU"/>
        </a:p>
      </dgm:t>
    </dgm:pt>
    <dgm:pt modelId="{22084450-4FCD-46C2-A21A-AE827ECB9382}" type="pres">
      <dgm:prSet presAssocID="{0E593B19-83B0-44FE-8A28-80D5CB5E7AE4}" presName="childText" presStyleLbl="bgAcc1" presStyleIdx="8" presStyleCnt="9" custScaleX="156261" custLinFactNeighborX="-784" custLinFactNeighborY="15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D6F81C-B5B7-494C-807A-83F3665C84E1}" type="presOf" srcId="{638264E6-AE01-431B-B4F6-75849CF55B4C}" destId="{B85A95C5-85B7-4C7F-A8EA-687EA6B886C6}" srcOrd="0" destOrd="0" presId="urn:microsoft.com/office/officeart/2005/8/layout/hierarchy3"/>
    <dgm:cxn modelId="{AD4A5295-106A-44D6-B6BB-DE2E30424B34}" type="presOf" srcId="{247B9104-41BD-452A-BF9E-4189604EA3CC}" destId="{F1F237C8-B054-48F9-9961-170B84248C86}" srcOrd="0" destOrd="0" presId="urn:microsoft.com/office/officeart/2005/8/layout/hierarchy3"/>
    <dgm:cxn modelId="{73A0EA06-F3E9-4408-A2E5-A7ACE6E90F76}" type="presOf" srcId="{14651CF5-3A4E-4173-A426-572069F2F212}" destId="{880270EE-37A7-421C-9AD3-4BB55E3C6142}" srcOrd="0" destOrd="0" presId="urn:microsoft.com/office/officeart/2005/8/layout/hierarchy3"/>
    <dgm:cxn modelId="{45CAEA04-771E-4F3A-97E7-8A28E9D9EE44}" type="presOf" srcId="{92978134-7826-4E50-867D-9D4834815656}" destId="{F156C60A-6BE9-4A3A-ABE7-B75677B6CA55}" srcOrd="0" destOrd="0" presId="urn:microsoft.com/office/officeart/2005/8/layout/hierarchy3"/>
    <dgm:cxn modelId="{0FDAB9AB-94A9-4E27-AC68-CF884B043130}" type="presOf" srcId="{C30862C1-3059-4AE8-BE28-5A208A2C34C1}" destId="{55498341-A6EA-44CB-B8B2-3384EC3FA636}" srcOrd="0" destOrd="0" presId="urn:microsoft.com/office/officeart/2005/8/layout/hierarchy3"/>
    <dgm:cxn modelId="{E799D09B-017D-4F34-87F6-6EEC36F67873}" type="presOf" srcId="{40A31309-0159-4FCF-A402-8CD620D02C20}" destId="{DB2FEC30-941C-43FB-A617-B200C0CE41D4}" srcOrd="0" destOrd="0" presId="urn:microsoft.com/office/officeart/2005/8/layout/hierarchy3"/>
    <dgm:cxn modelId="{73DA505C-539C-4957-AE57-6E946908D5BA}" srcId="{5BBDEE02-E23E-457D-830A-8BF1D407814A}" destId="{71BE3107-C7BF-45F4-9B06-9CBA9E865258}" srcOrd="0" destOrd="0" parTransId="{9482893D-E82F-4336-A831-D986DC680F92}" sibTransId="{B9F0D1D2-0E27-45D2-9351-2F520572A4BC}"/>
    <dgm:cxn modelId="{55FD7150-1201-49DD-8EB8-C71A5DB950A4}" type="presOf" srcId="{92978134-7826-4E50-867D-9D4834815656}" destId="{0BD47795-3A12-4F91-8F72-B1CD6640DF29}" srcOrd="1" destOrd="0" presId="urn:microsoft.com/office/officeart/2005/8/layout/hierarchy3"/>
    <dgm:cxn modelId="{E43A1266-3F20-4668-AD1D-3D7C59BDA839}" type="presOf" srcId="{2AC810AA-0D76-4107-AF40-4DF5E0652F87}" destId="{606309C7-F144-4B3A-824F-131F31E72A71}" srcOrd="0" destOrd="0" presId="urn:microsoft.com/office/officeart/2005/8/layout/hierarchy3"/>
    <dgm:cxn modelId="{B79E41FD-865E-4DBA-9373-CBD059F9EA87}" type="presOf" srcId="{2286B06F-B853-4DD9-99F3-4547225FA76C}" destId="{FEB18547-391B-496F-BAF8-0DE2879F271B}" srcOrd="0" destOrd="0" presId="urn:microsoft.com/office/officeart/2005/8/layout/hierarchy3"/>
    <dgm:cxn modelId="{31C72681-3092-47FF-9124-56FB48030F3E}" type="presOf" srcId="{788F5F94-731D-4EC6-AB35-822D6D1158E0}" destId="{A2AB45D6-9BE0-4BCD-84B5-5DFDB4445B11}" srcOrd="0" destOrd="0" presId="urn:microsoft.com/office/officeart/2005/8/layout/hierarchy3"/>
    <dgm:cxn modelId="{AC825E15-A650-4C9A-B022-4002B3178D34}" srcId="{71BE3107-C7BF-45F4-9B06-9CBA9E865258}" destId="{6CBB9BC1-C54B-4A91-B61C-BECC79292B61}" srcOrd="4" destOrd="0" parTransId="{95E486E8-2D57-43EC-8FB6-880CFB9D7262}" sibTransId="{14A206C7-DC6F-437C-9ED0-F72396FE908D}"/>
    <dgm:cxn modelId="{D6EBB5EC-9933-47CE-876A-1B3E018626E4}" type="presOf" srcId="{27BB2866-8C7D-4DA0-8A75-099ED84E7404}" destId="{6D66C419-6B95-4326-928A-E2533C4474B8}" srcOrd="0" destOrd="0" presId="urn:microsoft.com/office/officeart/2005/8/layout/hierarchy3"/>
    <dgm:cxn modelId="{6F2FF11F-7D18-429A-A3C9-88C6143EA6F5}" type="presOf" srcId="{95E486E8-2D57-43EC-8FB6-880CFB9D7262}" destId="{345985D8-B2B4-4DD1-8986-1906A6990556}" srcOrd="0" destOrd="0" presId="urn:microsoft.com/office/officeart/2005/8/layout/hierarchy3"/>
    <dgm:cxn modelId="{0A2B6088-B089-4484-B200-D37E0B9B332C}" type="presOf" srcId="{71BE3107-C7BF-45F4-9B06-9CBA9E865258}" destId="{2FE30C2A-0D31-4000-80DF-7F031A0ED8EB}" srcOrd="1" destOrd="0" presId="urn:microsoft.com/office/officeart/2005/8/layout/hierarchy3"/>
    <dgm:cxn modelId="{CAAAF759-CBB3-42C4-9D24-91BAFF92C816}" srcId="{71BE3107-C7BF-45F4-9B06-9CBA9E865258}" destId="{247B9104-41BD-452A-BF9E-4189604EA3CC}" srcOrd="3" destOrd="0" parTransId="{0634CF29-907A-4393-83B8-ADEF9F527DBE}" sibTransId="{357935CF-9C26-48C6-AD9E-A5148A6FEDE1}"/>
    <dgm:cxn modelId="{862583DB-B6A2-46D8-99F9-8A1E0F31E140}" srcId="{5BBDEE02-E23E-457D-830A-8BF1D407814A}" destId="{92978134-7826-4E50-867D-9D4834815656}" srcOrd="1" destOrd="0" parTransId="{22C14B33-8A88-4BEB-9AF4-BA2089144CA1}" sibTransId="{446651A0-19A9-4728-9249-B7B7DB9F06E2}"/>
    <dgm:cxn modelId="{599D8866-DD9A-411C-B3E8-520CEFEB6DFD}" type="presOf" srcId="{71BE3107-C7BF-45F4-9B06-9CBA9E865258}" destId="{7D687811-339A-4549-BE23-45D3E173333D}" srcOrd="0" destOrd="0" presId="urn:microsoft.com/office/officeart/2005/8/layout/hierarchy3"/>
    <dgm:cxn modelId="{BCB1916A-1508-4062-997B-4386B1F61963}" srcId="{71BE3107-C7BF-45F4-9B06-9CBA9E865258}" destId="{27BB2866-8C7D-4DA0-8A75-099ED84E7404}" srcOrd="2" destOrd="0" parTransId="{2286B06F-B853-4DD9-99F3-4547225FA76C}" sibTransId="{8D441757-C86D-4E38-879D-EBC3A85AA93F}"/>
    <dgm:cxn modelId="{A75E94AC-8585-40A2-AF25-2BA4F38460AF}" srcId="{92978134-7826-4E50-867D-9D4834815656}" destId="{788F5F94-731D-4EC6-AB35-822D6D1158E0}" srcOrd="2" destOrd="0" parTransId="{C30862C1-3059-4AE8-BE28-5A208A2C34C1}" sibTransId="{1A05B641-EF69-4B9D-8D72-FECAFEEC1672}"/>
    <dgm:cxn modelId="{B69E281D-5C1F-488C-B1AC-4D0069F3B26A}" type="presOf" srcId="{0634CF29-907A-4393-83B8-ADEF9F527DBE}" destId="{F7E8C12E-05FD-4E9D-B7F1-FFCF78EA6826}" srcOrd="0" destOrd="0" presId="urn:microsoft.com/office/officeart/2005/8/layout/hierarchy3"/>
    <dgm:cxn modelId="{DAEA6990-91CC-4C0A-9026-8F697A7C0C70}" srcId="{92978134-7826-4E50-867D-9D4834815656}" destId="{2AC810AA-0D76-4107-AF40-4DF5E0652F87}" srcOrd="1" destOrd="0" parTransId="{7711353D-4B9A-4E4C-AC4A-96CAB301F4CC}" sibTransId="{34F62732-BB70-48E9-BEF1-81C3B7595944}"/>
    <dgm:cxn modelId="{2854E40C-9774-4E64-82CA-3C068EDB5A34}" srcId="{71BE3107-C7BF-45F4-9B06-9CBA9E865258}" destId="{D70435EA-899C-4450-97D7-CC43F681FFCA}" srcOrd="0" destOrd="0" parTransId="{04CBCD04-1080-4852-A95A-FCE86AE63325}" sibTransId="{2D5BDD10-3908-47B6-AC02-86B35808D3B3}"/>
    <dgm:cxn modelId="{3630B83C-E1B6-4125-A9CD-320D0D0F5A35}" type="presOf" srcId="{7711353D-4B9A-4E4C-AC4A-96CAB301F4CC}" destId="{58EB37DC-F100-496D-8ECE-07658282B5F1}" srcOrd="0" destOrd="0" presId="urn:microsoft.com/office/officeart/2005/8/layout/hierarchy3"/>
    <dgm:cxn modelId="{9FD6705A-DF6E-44F7-9133-BCB3625C8035}" type="presOf" srcId="{04CBCD04-1080-4852-A95A-FCE86AE63325}" destId="{1BD0A8BA-20F6-4AD3-9121-BEBE3061F5D4}" srcOrd="0" destOrd="0" presId="urn:microsoft.com/office/officeart/2005/8/layout/hierarchy3"/>
    <dgm:cxn modelId="{6FA55906-DCF6-46CB-A420-FBCDD8E3F038}" type="presOf" srcId="{5BBDEE02-E23E-457D-830A-8BF1D407814A}" destId="{E2B85DA9-E6BD-486E-B73D-08BFC2A872AE}" srcOrd="0" destOrd="0" presId="urn:microsoft.com/office/officeart/2005/8/layout/hierarchy3"/>
    <dgm:cxn modelId="{784C1627-7215-457E-81DD-FB70D710AD0F}" type="presOf" srcId="{D70435EA-899C-4450-97D7-CC43F681FFCA}" destId="{69EA9749-9BF5-4C2B-BBCE-CC10479735E6}" srcOrd="0" destOrd="0" presId="urn:microsoft.com/office/officeart/2005/8/layout/hierarchy3"/>
    <dgm:cxn modelId="{AE27782E-60F4-4138-A363-6644B019112C}" srcId="{71BE3107-C7BF-45F4-9B06-9CBA9E865258}" destId="{40A31309-0159-4FCF-A402-8CD620D02C20}" srcOrd="1" destOrd="0" parTransId="{14651CF5-3A4E-4173-A426-572069F2F212}" sibTransId="{0024F2A3-3920-48A3-92F3-C44A9CF8892A}"/>
    <dgm:cxn modelId="{25621C49-6860-4364-B358-EECE73170287}" srcId="{92978134-7826-4E50-867D-9D4834815656}" destId="{638264E6-AE01-431B-B4F6-75849CF55B4C}" srcOrd="0" destOrd="0" parTransId="{CF6A77C1-285B-45EB-9F91-90D4109202B8}" sibTransId="{0B0ED5F5-D522-4F09-80E6-07CD82BE456C}"/>
    <dgm:cxn modelId="{058AAF0A-2991-4655-8BBF-41586FC83C07}" type="presOf" srcId="{6CBB9BC1-C54B-4A91-B61C-BECC79292B61}" destId="{24F738AD-DBEE-4729-983C-339CEB45876D}" srcOrd="0" destOrd="0" presId="urn:microsoft.com/office/officeart/2005/8/layout/hierarchy3"/>
    <dgm:cxn modelId="{0C83D5AF-9D13-4667-BF8E-24AEB82BE4EC}" type="presOf" srcId="{CA9E9338-C883-460C-88B9-C7AE3681729C}" destId="{7282865E-E49E-4E21-B619-B65EB4E7D46A}" srcOrd="0" destOrd="0" presId="urn:microsoft.com/office/officeart/2005/8/layout/hierarchy3"/>
    <dgm:cxn modelId="{F012C8A8-9F5F-4924-BFC2-5E19D25B4E50}" srcId="{92978134-7826-4E50-867D-9D4834815656}" destId="{0E593B19-83B0-44FE-8A28-80D5CB5E7AE4}" srcOrd="3" destOrd="0" parTransId="{CA9E9338-C883-460C-88B9-C7AE3681729C}" sibTransId="{AAE61E71-152E-43AF-BD38-E139415F185D}"/>
    <dgm:cxn modelId="{39336ECA-E7C2-4350-B422-7BDA0C784DA3}" type="presOf" srcId="{0E593B19-83B0-44FE-8A28-80D5CB5E7AE4}" destId="{22084450-4FCD-46C2-A21A-AE827ECB9382}" srcOrd="0" destOrd="0" presId="urn:microsoft.com/office/officeart/2005/8/layout/hierarchy3"/>
    <dgm:cxn modelId="{413D4B37-13EA-4060-8545-1F7DD400541F}" type="presOf" srcId="{CF6A77C1-285B-45EB-9F91-90D4109202B8}" destId="{4E92CEAC-F590-4474-BBF6-5FE2DF82DBBC}" srcOrd="0" destOrd="0" presId="urn:microsoft.com/office/officeart/2005/8/layout/hierarchy3"/>
    <dgm:cxn modelId="{FC2402A1-7BEA-4C4E-AD41-7D7F72B09540}" type="presParOf" srcId="{E2B85DA9-E6BD-486E-B73D-08BFC2A872AE}" destId="{AE695E9C-533A-4B2A-A8EE-003A50C1929E}" srcOrd="0" destOrd="0" presId="urn:microsoft.com/office/officeart/2005/8/layout/hierarchy3"/>
    <dgm:cxn modelId="{244D1F0E-FB3E-4D72-B646-78382BCB7BF0}" type="presParOf" srcId="{AE695E9C-533A-4B2A-A8EE-003A50C1929E}" destId="{893D535A-3A1C-4AA4-BAA3-B27CEE79EA6D}" srcOrd="0" destOrd="0" presId="urn:microsoft.com/office/officeart/2005/8/layout/hierarchy3"/>
    <dgm:cxn modelId="{1F5622B2-21ED-4990-93F3-9B1D07DA5568}" type="presParOf" srcId="{893D535A-3A1C-4AA4-BAA3-B27CEE79EA6D}" destId="{7D687811-339A-4549-BE23-45D3E173333D}" srcOrd="0" destOrd="0" presId="urn:microsoft.com/office/officeart/2005/8/layout/hierarchy3"/>
    <dgm:cxn modelId="{4051C735-00DA-4760-BC79-708C1ADF95ED}" type="presParOf" srcId="{893D535A-3A1C-4AA4-BAA3-B27CEE79EA6D}" destId="{2FE30C2A-0D31-4000-80DF-7F031A0ED8EB}" srcOrd="1" destOrd="0" presId="urn:microsoft.com/office/officeart/2005/8/layout/hierarchy3"/>
    <dgm:cxn modelId="{6B35C8E0-CF7A-4573-9787-15CAECF51C46}" type="presParOf" srcId="{AE695E9C-533A-4B2A-A8EE-003A50C1929E}" destId="{54F7DD38-FA07-4A28-BC56-FEB3B82C44CF}" srcOrd="1" destOrd="0" presId="urn:microsoft.com/office/officeart/2005/8/layout/hierarchy3"/>
    <dgm:cxn modelId="{CBAD810A-F1A4-4A26-BFC2-8C61E479B9CE}" type="presParOf" srcId="{54F7DD38-FA07-4A28-BC56-FEB3B82C44CF}" destId="{1BD0A8BA-20F6-4AD3-9121-BEBE3061F5D4}" srcOrd="0" destOrd="0" presId="urn:microsoft.com/office/officeart/2005/8/layout/hierarchy3"/>
    <dgm:cxn modelId="{A5EEA0AC-F1A1-4A66-96CB-D41FBD40FA90}" type="presParOf" srcId="{54F7DD38-FA07-4A28-BC56-FEB3B82C44CF}" destId="{69EA9749-9BF5-4C2B-BBCE-CC10479735E6}" srcOrd="1" destOrd="0" presId="urn:microsoft.com/office/officeart/2005/8/layout/hierarchy3"/>
    <dgm:cxn modelId="{4B9B31B8-C4BD-40BD-B7D7-35C9DF5BE645}" type="presParOf" srcId="{54F7DD38-FA07-4A28-BC56-FEB3B82C44CF}" destId="{880270EE-37A7-421C-9AD3-4BB55E3C6142}" srcOrd="2" destOrd="0" presId="urn:microsoft.com/office/officeart/2005/8/layout/hierarchy3"/>
    <dgm:cxn modelId="{7C0A41B2-7250-4EEB-A229-DA6A1ADD4BBA}" type="presParOf" srcId="{54F7DD38-FA07-4A28-BC56-FEB3B82C44CF}" destId="{DB2FEC30-941C-43FB-A617-B200C0CE41D4}" srcOrd="3" destOrd="0" presId="urn:microsoft.com/office/officeart/2005/8/layout/hierarchy3"/>
    <dgm:cxn modelId="{0EDA8D8D-A58D-4BCF-9DAD-46507BC74EB7}" type="presParOf" srcId="{54F7DD38-FA07-4A28-BC56-FEB3B82C44CF}" destId="{FEB18547-391B-496F-BAF8-0DE2879F271B}" srcOrd="4" destOrd="0" presId="urn:microsoft.com/office/officeart/2005/8/layout/hierarchy3"/>
    <dgm:cxn modelId="{CF9C68A1-81B9-473D-8568-542352657031}" type="presParOf" srcId="{54F7DD38-FA07-4A28-BC56-FEB3B82C44CF}" destId="{6D66C419-6B95-4326-928A-E2533C4474B8}" srcOrd="5" destOrd="0" presId="urn:microsoft.com/office/officeart/2005/8/layout/hierarchy3"/>
    <dgm:cxn modelId="{2F18EE71-F6BA-4966-95B9-492F41089167}" type="presParOf" srcId="{54F7DD38-FA07-4A28-BC56-FEB3B82C44CF}" destId="{F7E8C12E-05FD-4E9D-B7F1-FFCF78EA6826}" srcOrd="6" destOrd="0" presId="urn:microsoft.com/office/officeart/2005/8/layout/hierarchy3"/>
    <dgm:cxn modelId="{848DEC7C-9490-4EAB-AD8D-8E20526A38E8}" type="presParOf" srcId="{54F7DD38-FA07-4A28-BC56-FEB3B82C44CF}" destId="{F1F237C8-B054-48F9-9961-170B84248C86}" srcOrd="7" destOrd="0" presId="urn:microsoft.com/office/officeart/2005/8/layout/hierarchy3"/>
    <dgm:cxn modelId="{56085A48-6A2C-4DDF-981D-0F65723C3434}" type="presParOf" srcId="{54F7DD38-FA07-4A28-BC56-FEB3B82C44CF}" destId="{345985D8-B2B4-4DD1-8986-1906A6990556}" srcOrd="8" destOrd="0" presId="urn:microsoft.com/office/officeart/2005/8/layout/hierarchy3"/>
    <dgm:cxn modelId="{754A2603-7BB4-42A6-A7E0-2B839156CBF1}" type="presParOf" srcId="{54F7DD38-FA07-4A28-BC56-FEB3B82C44CF}" destId="{24F738AD-DBEE-4729-983C-339CEB45876D}" srcOrd="9" destOrd="0" presId="urn:microsoft.com/office/officeart/2005/8/layout/hierarchy3"/>
    <dgm:cxn modelId="{2A945ABA-9B79-4EB1-9D2B-1538E494370C}" type="presParOf" srcId="{E2B85DA9-E6BD-486E-B73D-08BFC2A872AE}" destId="{0B3C6C49-0F7C-459C-B1C5-7DEB88465B98}" srcOrd="1" destOrd="0" presId="urn:microsoft.com/office/officeart/2005/8/layout/hierarchy3"/>
    <dgm:cxn modelId="{09BF27BE-A04B-48A6-B0C2-D6F28EC17D5F}" type="presParOf" srcId="{0B3C6C49-0F7C-459C-B1C5-7DEB88465B98}" destId="{08EB085B-BE58-41C3-A0AF-760C5C4D050D}" srcOrd="0" destOrd="0" presId="urn:microsoft.com/office/officeart/2005/8/layout/hierarchy3"/>
    <dgm:cxn modelId="{7F1F2144-A425-4098-8A51-DE556C2A7581}" type="presParOf" srcId="{08EB085B-BE58-41C3-A0AF-760C5C4D050D}" destId="{F156C60A-6BE9-4A3A-ABE7-B75677B6CA55}" srcOrd="0" destOrd="0" presId="urn:microsoft.com/office/officeart/2005/8/layout/hierarchy3"/>
    <dgm:cxn modelId="{3DB34C15-4A34-4F6C-BE77-E013422B180A}" type="presParOf" srcId="{08EB085B-BE58-41C3-A0AF-760C5C4D050D}" destId="{0BD47795-3A12-4F91-8F72-B1CD6640DF29}" srcOrd="1" destOrd="0" presId="urn:microsoft.com/office/officeart/2005/8/layout/hierarchy3"/>
    <dgm:cxn modelId="{6A51A6F6-4BEB-4235-8FA8-A3A44DD6B40E}" type="presParOf" srcId="{0B3C6C49-0F7C-459C-B1C5-7DEB88465B98}" destId="{66525E1A-C5A3-4BAA-95E5-B34405D86F47}" srcOrd="1" destOrd="0" presId="urn:microsoft.com/office/officeart/2005/8/layout/hierarchy3"/>
    <dgm:cxn modelId="{EAFBCAAB-95CD-400A-BE7E-52C2B284310E}" type="presParOf" srcId="{66525E1A-C5A3-4BAA-95E5-B34405D86F47}" destId="{4E92CEAC-F590-4474-BBF6-5FE2DF82DBBC}" srcOrd="0" destOrd="0" presId="urn:microsoft.com/office/officeart/2005/8/layout/hierarchy3"/>
    <dgm:cxn modelId="{C43662B0-E388-437F-9B0E-BBBF4F51655F}" type="presParOf" srcId="{66525E1A-C5A3-4BAA-95E5-B34405D86F47}" destId="{B85A95C5-85B7-4C7F-A8EA-687EA6B886C6}" srcOrd="1" destOrd="0" presId="urn:microsoft.com/office/officeart/2005/8/layout/hierarchy3"/>
    <dgm:cxn modelId="{36285DC9-7CAB-4F5A-AA0F-019620640B7F}" type="presParOf" srcId="{66525E1A-C5A3-4BAA-95E5-B34405D86F47}" destId="{58EB37DC-F100-496D-8ECE-07658282B5F1}" srcOrd="2" destOrd="0" presId="urn:microsoft.com/office/officeart/2005/8/layout/hierarchy3"/>
    <dgm:cxn modelId="{9BEE5C7A-2754-44D1-851F-6721B2B04D70}" type="presParOf" srcId="{66525E1A-C5A3-4BAA-95E5-B34405D86F47}" destId="{606309C7-F144-4B3A-824F-131F31E72A71}" srcOrd="3" destOrd="0" presId="urn:microsoft.com/office/officeart/2005/8/layout/hierarchy3"/>
    <dgm:cxn modelId="{17DD002B-A38C-4C6D-ADB5-38627D5DA668}" type="presParOf" srcId="{66525E1A-C5A3-4BAA-95E5-B34405D86F47}" destId="{55498341-A6EA-44CB-B8B2-3384EC3FA636}" srcOrd="4" destOrd="0" presId="urn:microsoft.com/office/officeart/2005/8/layout/hierarchy3"/>
    <dgm:cxn modelId="{A7BCA3DE-9F6B-4CE5-BDAE-F4DD457DF69D}" type="presParOf" srcId="{66525E1A-C5A3-4BAA-95E5-B34405D86F47}" destId="{A2AB45D6-9BE0-4BCD-84B5-5DFDB4445B11}" srcOrd="5" destOrd="0" presId="urn:microsoft.com/office/officeart/2005/8/layout/hierarchy3"/>
    <dgm:cxn modelId="{4F2B3878-EEAA-4EB7-9609-FA29C3BA5628}" type="presParOf" srcId="{66525E1A-C5A3-4BAA-95E5-B34405D86F47}" destId="{7282865E-E49E-4E21-B619-B65EB4E7D46A}" srcOrd="6" destOrd="0" presId="urn:microsoft.com/office/officeart/2005/8/layout/hierarchy3"/>
    <dgm:cxn modelId="{3EFFE43F-A672-4B64-B00F-75E8CD343F34}" type="presParOf" srcId="{66525E1A-C5A3-4BAA-95E5-B34405D86F47}" destId="{22084450-4FCD-46C2-A21A-AE827ECB938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B43773-F962-40DC-B878-B13834B62E08}" type="doc">
      <dgm:prSet loTypeId="urn:microsoft.com/office/officeart/2005/8/layout/vList5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A8F3134-179B-4EED-A05C-D4F5A05E0947}">
      <dgm:prSet phldrT="[Текст]"/>
      <dgm:spPr/>
      <dgm:t>
        <a:bodyPr/>
        <a:lstStyle/>
        <a:p>
          <a:r>
            <a:rPr lang="uk-UA" dirty="0" smtClean="0"/>
            <a:t>діагностична</a:t>
          </a:r>
          <a:endParaRPr lang="ru-RU" dirty="0"/>
        </a:p>
      </dgm:t>
    </dgm:pt>
    <dgm:pt modelId="{7300BFAF-17A6-466A-AD4F-9411CF124C56}" type="parTrans" cxnId="{B49D6386-415F-4466-BB80-5309A2F1B405}">
      <dgm:prSet/>
      <dgm:spPr/>
      <dgm:t>
        <a:bodyPr/>
        <a:lstStyle/>
        <a:p>
          <a:endParaRPr lang="ru-RU"/>
        </a:p>
      </dgm:t>
    </dgm:pt>
    <dgm:pt modelId="{AD910F13-75ED-4BE9-A36E-B7DE84DD77BA}" type="sibTrans" cxnId="{B49D6386-415F-4466-BB80-5309A2F1B405}">
      <dgm:prSet/>
      <dgm:spPr/>
      <dgm:t>
        <a:bodyPr/>
        <a:lstStyle/>
        <a:p>
          <a:endParaRPr lang="ru-RU"/>
        </a:p>
      </dgm:t>
    </dgm:pt>
    <dgm:pt modelId="{ABA40275-8EA4-4E7F-8A92-7E08D9DA5FA4}">
      <dgm:prSet phldrT="[Текст]"/>
      <dgm:spPr/>
      <dgm:t>
        <a:bodyPr/>
        <a:lstStyle/>
        <a:p>
          <a:r>
            <a:rPr lang="uk-UA" dirty="0" smtClean="0"/>
            <a:t>охоплює весь зміст навчального матеріалу</a:t>
          </a:r>
          <a:endParaRPr lang="ru-RU" dirty="0"/>
        </a:p>
      </dgm:t>
    </dgm:pt>
    <dgm:pt modelId="{FD41A90B-0DBC-48EF-82E2-D1BD8219F4FE}" type="parTrans" cxnId="{6619837A-650E-4B35-9A65-9E25316AEA9D}">
      <dgm:prSet/>
      <dgm:spPr/>
      <dgm:t>
        <a:bodyPr/>
        <a:lstStyle/>
        <a:p>
          <a:endParaRPr lang="ru-RU"/>
        </a:p>
      </dgm:t>
    </dgm:pt>
    <dgm:pt modelId="{16052AFB-20CB-4022-B975-17C5B9FD6A9B}" type="sibTrans" cxnId="{6619837A-650E-4B35-9A65-9E25316AEA9D}">
      <dgm:prSet/>
      <dgm:spPr/>
      <dgm:t>
        <a:bodyPr/>
        <a:lstStyle/>
        <a:p>
          <a:endParaRPr lang="ru-RU"/>
        </a:p>
      </dgm:t>
    </dgm:pt>
    <dgm:pt modelId="{A0FE649E-EDCB-4D0D-A110-B371CB227E50}">
      <dgm:prSet phldrT="[Текст]"/>
      <dgm:spPr/>
      <dgm:t>
        <a:bodyPr/>
        <a:lstStyle/>
        <a:p>
          <a:r>
            <a:rPr lang="uk-UA" dirty="0" smtClean="0"/>
            <a:t>розвивальна</a:t>
          </a:r>
          <a:endParaRPr lang="ru-RU" dirty="0"/>
        </a:p>
      </dgm:t>
    </dgm:pt>
    <dgm:pt modelId="{96BAF904-8760-4499-8800-72B7435BDA64}" type="parTrans" cxnId="{962AE149-589D-44C6-B3BD-304ABA0D58FA}">
      <dgm:prSet/>
      <dgm:spPr/>
      <dgm:t>
        <a:bodyPr/>
        <a:lstStyle/>
        <a:p>
          <a:endParaRPr lang="ru-RU"/>
        </a:p>
      </dgm:t>
    </dgm:pt>
    <dgm:pt modelId="{300D62E3-AEF8-4D1B-A9CD-E1747E154AEA}" type="sibTrans" cxnId="{962AE149-589D-44C6-B3BD-304ABA0D58FA}">
      <dgm:prSet/>
      <dgm:spPr/>
      <dgm:t>
        <a:bodyPr/>
        <a:lstStyle/>
        <a:p>
          <a:endParaRPr lang="ru-RU"/>
        </a:p>
      </dgm:t>
    </dgm:pt>
    <dgm:pt modelId="{B94090D1-C74C-43A0-87AB-3E23110872AC}">
      <dgm:prSet phldrT="[Текст]"/>
      <dgm:spPr/>
      <dgm:t>
        <a:bodyPr/>
        <a:lstStyle/>
        <a:p>
          <a:r>
            <a:rPr lang="uk-UA" dirty="0" smtClean="0"/>
            <a:t>забезпечує безперервність процесу навчання й розвитку</a:t>
          </a:r>
          <a:endParaRPr lang="ru-RU" dirty="0"/>
        </a:p>
      </dgm:t>
    </dgm:pt>
    <dgm:pt modelId="{FD7E9BAE-27DE-447D-993B-8DFAD97EC963}" type="parTrans" cxnId="{2DF1F9A9-CC7F-49AC-AE0F-847D465099E6}">
      <dgm:prSet/>
      <dgm:spPr/>
      <dgm:t>
        <a:bodyPr/>
        <a:lstStyle/>
        <a:p>
          <a:endParaRPr lang="ru-RU"/>
        </a:p>
      </dgm:t>
    </dgm:pt>
    <dgm:pt modelId="{E49A6269-6688-4DE3-A0A5-564BAF1E07F0}" type="sibTrans" cxnId="{2DF1F9A9-CC7F-49AC-AE0F-847D465099E6}">
      <dgm:prSet/>
      <dgm:spPr/>
      <dgm:t>
        <a:bodyPr/>
        <a:lstStyle/>
        <a:p>
          <a:endParaRPr lang="ru-RU"/>
        </a:p>
      </dgm:t>
    </dgm:pt>
    <dgm:pt modelId="{12BB5156-C198-4809-B4B4-B4A10E94BB6E}">
      <dgm:prSet phldrT="[Текст]"/>
      <dgm:spPr/>
      <dgm:t>
        <a:bodyPr/>
        <a:lstStyle/>
        <a:p>
          <a:r>
            <a:rPr lang="uk-UA" dirty="0" smtClean="0"/>
            <a:t>рейтингова</a:t>
          </a:r>
          <a:endParaRPr lang="ru-RU" dirty="0"/>
        </a:p>
      </dgm:t>
    </dgm:pt>
    <dgm:pt modelId="{3C421DF2-88F0-490C-B9C3-20519ED16FDC}" type="parTrans" cxnId="{0F76B38D-E450-4DE6-9B84-7B4C6E94F9F6}">
      <dgm:prSet/>
      <dgm:spPr/>
      <dgm:t>
        <a:bodyPr/>
        <a:lstStyle/>
        <a:p>
          <a:endParaRPr lang="ru-RU"/>
        </a:p>
      </dgm:t>
    </dgm:pt>
    <dgm:pt modelId="{C483D1AD-87F2-4020-AF8D-83040460080F}" type="sibTrans" cxnId="{0F76B38D-E450-4DE6-9B84-7B4C6E94F9F6}">
      <dgm:prSet/>
      <dgm:spPr/>
      <dgm:t>
        <a:bodyPr/>
        <a:lstStyle/>
        <a:p>
          <a:endParaRPr lang="ru-RU"/>
        </a:p>
      </dgm:t>
    </dgm:pt>
    <dgm:pt modelId="{5D584BDA-2063-4E0B-9C82-2266946A7785}">
      <dgm:prSet phldrT="[Текст]"/>
      <dgm:spPr/>
      <dgm:t>
        <a:bodyPr/>
        <a:lstStyle/>
        <a:p>
          <a:r>
            <a:rPr lang="uk-UA" dirty="0" smtClean="0"/>
            <a:t>демонструє рівень сформованих умінь і навичок</a:t>
          </a:r>
          <a:endParaRPr lang="ru-RU" dirty="0"/>
        </a:p>
      </dgm:t>
    </dgm:pt>
    <dgm:pt modelId="{84CFED5E-EB97-4C36-B197-48637A0BAC13}" type="parTrans" cxnId="{C210CC27-2FBE-404A-9C57-4EE65AA44324}">
      <dgm:prSet/>
      <dgm:spPr/>
      <dgm:t>
        <a:bodyPr/>
        <a:lstStyle/>
        <a:p>
          <a:endParaRPr lang="ru-RU"/>
        </a:p>
      </dgm:t>
    </dgm:pt>
    <dgm:pt modelId="{4F15D25B-E999-42CF-85BC-09F4BD8F53D0}" type="sibTrans" cxnId="{C210CC27-2FBE-404A-9C57-4EE65AA44324}">
      <dgm:prSet/>
      <dgm:spPr/>
      <dgm:t>
        <a:bodyPr/>
        <a:lstStyle/>
        <a:p>
          <a:endParaRPr lang="ru-RU"/>
        </a:p>
      </dgm:t>
    </dgm:pt>
    <dgm:pt modelId="{936B4AFF-653C-4AE7-8E07-50361788A342}">
      <dgm:prSet phldrT="[Текст]"/>
      <dgm:spPr/>
      <dgm:t>
        <a:bodyPr/>
        <a:lstStyle/>
        <a:p>
          <a:r>
            <a:rPr lang="uk-UA" dirty="0" smtClean="0"/>
            <a:t>змістова</a:t>
          </a:r>
          <a:endParaRPr lang="ru-RU" dirty="0"/>
        </a:p>
      </dgm:t>
    </dgm:pt>
    <dgm:pt modelId="{C5109135-DB3F-4A00-85D8-B087BE6F8C2E}" type="parTrans" cxnId="{6C523010-5D0B-4802-BB4F-E1109D2525DB}">
      <dgm:prSet/>
      <dgm:spPr/>
      <dgm:t>
        <a:bodyPr/>
        <a:lstStyle/>
        <a:p>
          <a:endParaRPr lang="ru-RU"/>
        </a:p>
      </dgm:t>
    </dgm:pt>
    <dgm:pt modelId="{669E22A6-DD8F-4CB4-9C13-148920AE0438}" type="sibTrans" cxnId="{6C523010-5D0B-4802-BB4F-E1109D2525DB}">
      <dgm:prSet/>
      <dgm:spPr/>
      <dgm:t>
        <a:bodyPr/>
        <a:lstStyle/>
        <a:p>
          <a:endParaRPr lang="ru-RU"/>
        </a:p>
      </dgm:t>
    </dgm:pt>
    <dgm:pt modelId="{AC9758B9-B029-49E6-A111-147AFE2EAC37}">
      <dgm:prSet phldrT="[Текст]"/>
      <dgm:spPr/>
      <dgm:t>
        <a:bodyPr/>
        <a:lstStyle/>
        <a:p>
          <a:r>
            <a:rPr lang="uk-UA" dirty="0" smtClean="0"/>
            <a:t>допомагає виробляти вміння ставити мету й контролювати досягнення її</a:t>
          </a:r>
          <a:endParaRPr lang="ru-RU" dirty="0"/>
        </a:p>
      </dgm:t>
    </dgm:pt>
    <dgm:pt modelId="{7778355D-8910-4947-B36E-EC432C456092}" type="parTrans" cxnId="{7601A543-AE34-4A5B-8A08-46979EC4B36C}">
      <dgm:prSet/>
      <dgm:spPr/>
      <dgm:t>
        <a:bodyPr/>
        <a:lstStyle/>
        <a:p>
          <a:endParaRPr lang="ru-RU"/>
        </a:p>
      </dgm:t>
    </dgm:pt>
    <dgm:pt modelId="{BE045D9E-D9C3-4DB2-BD54-F8E3F53FAE3D}" type="sibTrans" cxnId="{7601A543-AE34-4A5B-8A08-46979EC4B36C}">
      <dgm:prSet/>
      <dgm:spPr/>
      <dgm:t>
        <a:bodyPr/>
        <a:lstStyle/>
        <a:p>
          <a:endParaRPr lang="ru-RU"/>
        </a:p>
      </dgm:t>
    </dgm:pt>
    <dgm:pt modelId="{F76B6600-B964-4E83-94DB-78D688FB0EF8}">
      <dgm:prSet phldrT="[Текст]"/>
      <dgm:spPr/>
      <dgm:t>
        <a:bodyPr/>
        <a:lstStyle/>
        <a:p>
          <a:r>
            <a:rPr lang="uk-UA" dirty="0" smtClean="0"/>
            <a:t>заохочує учнів та вчителів до систематичної роботи</a:t>
          </a:r>
          <a:endParaRPr lang="ru-RU" dirty="0"/>
        </a:p>
      </dgm:t>
    </dgm:pt>
    <dgm:pt modelId="{D8391CD1-CC4A-41E3-BC66-DF415D88E6A1}" type="parTrans" cxnId="{827F74A0-F3CC-4B7B-9383-36D63D8256F4}">
      <dgm:prSet/>
      <dgm:spPr/>
      <dgm:t>
        <a:bodyPr/>
        <a:lstStyle/>
        <a:p>
          <a:endParaRPr lang="ru-RU"/>
        </a:p>
      </dgm:t>
    </dgm:pt>
    <dgm:pt modelId="{1F4E02B1-1B75-4F59-BAE1-984ED7064729}" type="sibTrans" cxnId="{827F74A0-F3CC-4B7B-9383-36D63D8256F4}">
      <dgm:prSet/>
      <dgm:spPr/>
      <dgm:t>
        <a:bodyPr/>
        <a:lstStyle/>
        <a:p>
          <a:endParaRPr lang="ru-RU"/>
        </a:p>
      </dgm:t>
    </dgm:pt>
    <dgm:pt modelId="{35DE83A5-1135-429B-9940-141394DE794E}">
      <dgm:prSet phldrT="[Текст]"/>
      <dgm:spPr/>
      <dgm:t>
        <a:bodyPr/>
        <a:lstStyle/>
        <a:p>
          <a:r>
            <a:rPr lang="uk-UA" dirty="0" smtClean="0"/>
            <a:t>фіксує прогрес у навчанні за певний період</a:t>
          </a:r>
          <a:endParaRPr lang="ru-RU" dirty="0"/>
        </a:p>
      </dgm:t>
    </dgm:pt>
    <dgm:pt modelId="{98686A64-CDBE-4C04-A54F-2144D01E30CA}" type="parTrans" cxnId="{ED79CE2C-6043-493E-8839-256236D85405}">
      <dgm:prSet/>
      <dgm:spPr/>
      <dgm:t>
        <a:bodyPr/>
        <a:lstStyle/>
        <a:p>
          <a:endParaRPr lang="ru-RU"/>
        </a:p>
      </dgm:t>
    </dgm:pt>
    <dgm:pt modelId="{AE8C4399-EBF9-4FAF-9659-76AE867414B6}" type="sibTrans" cxnId="{ED79CE2C-6043-493E-8839-256236D85405}">
      <dgm:prSet/>
      <dgm:spPr/>
      <dgm:t>
        <a:bodyPr/>
        <a:lstStyle/>
        <a:p>
          <a:endParaRPr lang="ru-RU"/>
        </a:p>
      </dgm:t>
    </dgm:pt>
    <dgm:pt modelId="{C3662637-EBFB-4D57-BA20-861474E214B8}">
      <dgm:prSet phldrT="[Текст]"/>
      <dgm:spPr/>
      <dgm:t>
        <a:bodyPr/>
        <a:lstStyle/>
        <a:p>
          <a:r>
            <a:rPr lang="uk-UA" dirty="0" smtClean="0"/>
            <a:t>цілевизначення</a:t>
          </a:r>
          <a:endParaRPr lang="ru-RU" dirty="0"/>
        </a:p>
      </dgm:t>
    </dgm:pt>
    <dgm:pt modelId="{22CB052E-948B-4B36-8343-10B2AC9D1493}" type="parTrans" cxnId="{DBF083D1-452E-4572-894C-2A9142286697}">
      <dgm:prSet/>
      <dgm:spPr/>
      <dgm:t>
        <a:bodyPr/>
        <a:lstStyle/>
        <a:p>
          <a:endParaRPr lang="ru-RU"/>
        </a:p>
      </dgm:t>
    </dgm:pt>
    <dgm:pt modelId="{CDD6B5CA-ABBA-42B4-ADCB-05D7088910F1}" type="sibTrans" cxnId="{DBF083D1-452E-4572-894C-2A9142286697}">
      <dgm:prSet/>
      <dgm:spPr/>
      <dgm:t>
        <a:bodyPr/>
        <a:lstStyle/>
        <a:p>
          <a:endParaRPr lang="ru-RU"/>
        </a:p>
      </dgm:t>
    </dgm:pt>
    <dgm:pt modelId="{908858D9-ABA7-4824-9A3D-8FCC777BBCC2}">
      <dgm:prSet phldrT="[Текст]"/>
      <dgm:spPr/>
      <dgm:t>
        <a:bodyPr/>
        <a:lstStyle/>
        <a:p>
          <a:r>
            <a:rPr lang="uk-UA" dirty="0" smtClean="0"/>
            <a:t>мотиваційна</a:t>
          </a:r>
          <a:endParaRPr lang="ru-RU" dirty="0"/>
        </a:p>
      </dgm:t>
    </dgm:pt>
    <dgm:pt modelId="{A78AE1EE-6796-4940-A8C2-FE5171818854}" type="parTrans" cxnId="{6AE1E08F-7FA2-42E1-BD3E-C205409EDFF1}">
      <dgm:prSet/>
      <dgm:spPr/>
      <dgm:t>
        <a:bodyPr/>
        <a:lstStyle/>
        <a:p>
          <a:endParaRPr lang="ru-RU"/>
        </a:p>
      </dgm:t>
    </dgm:pt>
    <dgm:pt modelId="{4D218F65-57A0-45F1-B1AC-8807BD741618}" type="sibTrans" cxnId="{6AE1E08F-7FA2-42E1-BD3E-C205409EDFF1}">
      <dgm:prSet/>
      <dgm:spPr/>
      <dgm:t>
        <a:bodyPr/>
        <a:lstStyle/>
        <a:p>
          <a:endParaRPr lang="ru-RU"/>
        </a:p>
      </dgm:t>
    </dgm:pt>
    <dgm:pt modelId="{4BF4BAF7-38DB-4D84-B6B5-F563104F7DC4}" type="pres">
      <dgm:prSet presAssocID="{8DB43773-F962-40DC-B878-B13834B62E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3B577F-7939-45F8-8E4B-DF81C35CB739}" type="pres">
      <dgm:prSet presAssocID="{FA8F3134-179B-4EED-A05C-D4F5A05E0947}" presName="linNode" presStyleCnt="0"/>
      <dgm:spPr/>
      <dgm:t>
        <a:bodyPr/>
        <a:lstStyle/>
        <a:p>
          <a:endParaRPr lang="ru-RU"/>
        </a:p>
      </dgm:t>
    </dgm:pt>
    <dgm:pt modelId="{BF64B868-DD93-4033-B601-BE1B6400FFC2}" type="pres">
      <dgm:prSet presAssocID="{FA8F3134-179B-4EED-A05C-D4F5A05E0947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C4480-EE5C-45F6-AAC4-0B4063CDE0C7}" type="pres">
      <dgm:prSet presAssocID="{FA8F3134-179B-4EED-A05C-D4F5A05E0947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D5630-C138-4BDA-94B4-B7EAFD7D4434}" type="pres">
      <dgm:prSet presAssocID="{AD910F13-75ED-4BE9-A36E-B7DE84DD77BA}" presName="sp" presStyleCnt="0"/>
      <dgm:spPr/>
      <dgm:t>
        <a:bodyPr/>
        <a:lstStyle/>
        <a:p>
          <a:endParaRPr lang="ru-RU"/>
        </a:p>
      </dgm:t>
    </dgm:pt>
    <dgm:pt modelId="{8FD76CE1-7B1B-4A79-AD49-00F8476A48D1}" type="pres">
      <dgm:prSet presAssocID="{C3662637-EBFB-4D57-BA20-861474E214B8}" presName="linNode" presStyleCnt="0"/>
      <dgm:spPr/>
      <dgm:t>
        <a:bodyPr/>
        <a:lstStyle/>
        <a:p>
          <a:endParaRPr lang="ru-RU"/>
        </a:p>
      </dgm:t>
    </dgm:pt>
    <dgm:pt modelId="{6B2571A7-D173-407B-9FEC-DDC6495E9349}" type="pres">
      <dgm:prSet presAssocID="{C3662637-EBFB-4D57-BA20-861474E214B8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738AB-3677-43F4-908B-6ABE40854545}" type="pres">
      <dgm:prSet presAssocID="{C3662637-EBFB-4D57-BA20-861474E214B8}" presName="descendantText" presStyleLbl="alignAccFollowNode1" presStyleIdx="1" presStyleCnt="6" custLinFactNeighborX="3081" custLinFactNeighborY="13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B8CF3-D616-4DD4-B917-7EF0EDF5D445}" type="pres">
      <dgm:prSet presAssocID="{CDD6B5CA-ABBA-42B4-ADCB-05D7088910F1}" presName="sp" presStyleCnt="0"/>
      <dgm:spPr/>
      <dgm:t>
        <a:bodyPr/>
        <a:lstStyle/>
        <a:p>
          <a:endParaRPr lang="ru-RU"/>
        </a:p>
      </dgm:t>
    </dgm:pt>
    <dgm:pt modelId="{4EB2EE9D-3684-49DB-ADD8-43B5D869FF09}" type="pres">
      <dgm:prSet presAssocID="{908858D9-ABA7-4824-9A3D-8FCC777BBCC2}" presName="linNode" presStyleCnt="0"/>
      <dgm:spPr/>
      <dgm:t>
        <a:bodyPr/>
        <a:lstStyle/>
        <a:p>
          <a:endParaRPr lang="ru-RU"/>
        </a:p>
      </dgm:t>
    </dgm:pt>
    <dgm:pt modelId="{E7B8AEE1-A3BA-40D6-9463-2BFC609FD1A0}" type="pres">
      <dgm:prSet presAssocID="{908858D9-ABA7-4824-9A3D-8FCC777BBCC2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F03B0-BF88-43C0-B1A7-D3646239A796}" type="pres">
      <dgm:prSet presAssocID="{908858D9-ABA7-4824-9A3D-8FCC777BBCC2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BAE00-165B-408D-B11C-EADC069C23C8}" type="pres">
      <dgm:prSet presAssocID="{4D218F65-57A0-45F1-B1AC-8807BD741618}" presName="sp" presStyleCnt="0"/>
      <dgm:spPr/>
      <dgm:t>
        <a:bodyPr/>
        <a:lstStyle/>
        <a:p>
          <a:endParaRPr lang="ru-RU"/>
        </a:p>
      </dgm:t>
    </dgm:pt>
    <dgm:pt modelId="{0AF1C7F6-DA58-41B8-B2D9-23229E2468DC}" type="pres">
      <dgm:prSet presAssocID="{936B4AFF-653C-4AE7-8E07-50361788A342}" presName="linNode" presStyleCnt="0"/>
      <dgm:spPr/>
      <dgm:t>
        <a:bodyPr/>
        <a:lstStyle/>
        <a:p>
          <a:endParaRPr lang="ru-RU"/>
        </a:p>
      </dgm:t>
    </dgm:pt>
    <dgm:pt modelId="{08377A59-D2BB-44F7-AB99-A1C9FFC22EC7}" type="pres">
      <dgm:prSet presAssocID="{936B4AFF-653C-4AE7-8E07-50361788A342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D7DD8-E6F2-4307-8E25-2693CE932A53}" type="pres">
      <dgm:prSet presAssocID="{936B4AFF-653C-4AE7-8E07-50361788A342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70E62C-210F-403E-B7FC-838EB8EE3FA8}" type="pres">
      <dgm:prSet presAssocID="{669E22A6-DD8F-4CB4-9C13-148920AE0438}" presName="sp" presStyleCnt="0"/>
      <dgm:spPr/>
      <dgm:t>
        <a:bodyPr/>
        <a:lstStyle/>
        <a:p>
          <a:endParaRPr lang="ru-RU"/>
        </a:p>
      </dgm:t>
    </dgm:pt>
    <dgm:pt modelId="{5AC79E96-C223-4E2B-BD66-83F91B84EC1B}" type="pres">
      <dgm:prSet presAssocID="{A0FE649E-EDCB-4D0D-A110-B371CB227E50}" presName="linNode" presStyleCnt="0"/>
      <dgm:spPr/>
      <dgm:t>
        <a:bodyPr/>
        <a:lstStyle/>
        <a:p>
          <a:endParaRPr lang="ru-RU"/>
        </a:p>
      </dgm:t>
    </dgm:pt>
    <dgm:pt modelId="{4A5D40AE-25CE-4D55-A68B-3C6091627155}" type="pres">
      <dgm:prSet presAssocID="{A0FE649E-EDCB-4D0D-A110-B371CB227E50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A6656-32B7-4CD6-8EE9-F3DB298D018A}" type="pres">
      <dgm:prSet presAssocID="{A0FE649E-EDCB-4D0D-A110-B371CB227E50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174BD-4C17-4E8D-BB64-DEAF6BC3D7A6}" type="pres">
      <dgm:prSet presAssocID="{300D62E3-AEF8-4D1B-A9CD-E1747E154AEA}" presName="sp" presStyleCnt="0"/>
      <dgm:spPr/>
      <dgm:t>
        <a:bodyPr/>
        <a:lstStyle/>
        <a:p>
          <a:endParaRPr lang="ru-RU"/>
        </a:p>
      </dgm:t>
    </dgm:pt>
    <dgm:pt modelId="{AFFF073B-AC5E-4EE2-A5D6-858983CA3006}" type="pres">
      <dgm:prSet presAssocID="{12BB5156-C198-4809-B4B4-B4A10E94BB6E}" presName="linNode" presStyleCnt="0"/>
      <dgm:spPr/>
      <dgm:t>
        <a:bodyPr/>
        <a:lstStyle/>
        <a:p>
          <a:endParaRPr lang="ru-RU"/>
        </a:p>
      </dgm:t>
    </dgm:pt>
    <dgm:pt modelId="{7769717D-1402-4C63-8F16-F78513142DD7}" type="pres">
      <dgm:prSet presAssocID="{12BB5156-C198-4809-B4B4-B4A10E94BB6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CB25E-9879-46EA-ACC8-37F4D5EDE6FA}" type="pres">
      <dgm:prSet presAssocID="{12BB5156-C198-4809-B4B4-B4A10E94BB6E}" presName="descendantText" presStyleLbl="alignAccFollowNode1" presStyleIdx="5" presStyleCnt="6" custLinFactNeighborY="-6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F151C5-D79D-4F86-86F5-5160F694D7E7}" type="presOf" srcId="{5D584BDA-2063-4E0B-9C82-2266946A7785}" destId="{7FBCB25E-9879-46EA-ACC8-37F4D5EDE6FA}" srcOrd="0" destOrd="0" presId="urn:microsoft.com/office/officeart/2005/8/layout/vList5"/>
    <dgm:cxn modelId="{B49D6386-415F-4466-BB80-5309A2F1B405}" srcId="{8DB43773-F962-40DC-B878-B13834B62E08}" destId="{FA8F3134-179B-4EED-A05C-D4F5A05E0947}" srcOrd="0" destOrd="0" parTransId="{7300BFAF-17A6-466A-AD4F-9411CF124C56}" sibTransId="{AD910F13-75ED-4BE9-A36E-B7DE84DD77BA}"/>
    <dgm:cxn modelId="{827F74A0-F3CC-4B7B-9383-36D63D8256F4}" srcId="{908858D9-ABA7-4824-9A3D-8FCC777BBCC2}" destId="{F76B6600-B964-4E83-94DB-78D688FB0EF8}" srcOrd="0" destOrd="0" parTransId="{D8391CD1-CC4A-41E3-BC66-DF415D88E6A1}" sibTransId="{1F4E02B1-1B75-4F59-BAE1-984ED7064729}"/>
    <dgm:cxn modelId="{962AE149-589D-44C6-B3BD-304ABA0D58FA}" srcId="{8DB43773-F962-40DC-B878-B13834B62E08}" destId="{A0FE649E-EDCB-4D0D-A110-B371CB227E50}" srcOrd="4" destOrd="0" parTransId="{96BAF904-8760-4499-8800-72B7435BDA64}" sibTransId="{300D62E3-AEF8-4D1B-A9CD-E1747E154AEA}"/>
    <dgm:cxn modelId="{B755B667-7F36-4415-A3F2-B76292AC0DA6}" type="presOf" srcId="{AC9758B9-B029-49E6-A111-147AFE2EAC37}" destId="{C24738AB-3677-43F4-908B-6ABE40854545}" srcOrd="0" destOrd="0" presId="urn:microsoft.com/office/officeart/2005/8/layout/vList5"/>
    <dgm:cxn modelId="{AC166783-C1A6-4311-A653-029A10BAA74D}" type="presOf" srcId="{FA8F3134-179B-4EED-A05C-D4F5A05E0947}" destId="{BF64B868-DD93-4033-B601-BE1B6400FFC2}" srcOrd="0" destOrd="0" presId="urn:microsoft.com/office/officeart/2005/8/layout/vList5"/>
    <dgm:cxn modelId="{EAF0BD4F-0A71-44B3-B9BD-B6E1E4AC628B}" type="presOf" srcId="{8DB43773-F962-40DC-B878-B13834B62E08}" destId="{4BF4BAF7-38DB-4D84-B6B5-F563104F7DC4}" srcOrd="0" destOrd="0" presId="urn:microsoft.com/office/officeart/2005/8/layout/vList5"/>
    <dgm:cxn modelId="{C210CC27-2FBE-404A-9C57-4EE65AA44324}" srcId="{12BB5156-C198-4809-B4B4-B4A10E94BB6E}" destId="{5D584BDA-2063-4E0B-9C82-2266946A7785}" srcOrd="0" destOrd="0" parTransId="{84CFED5E-EB97-4C36-B197-48637A0BAC13}" sibTransId="{4F15D25B-E999-42CF-85BC-09F4BD8F53D0}"/>
    <dgm:cxn modelId="{7A2B8340-555A-4B3A-BADA-F3C1CB8E67F4}" type="presOf" srcId="{F76B6600-B964-4E83-94DB-78D688FB0EF8}" destId="{C35F03B0-BF88-43C0-B1A7-D3646239A796}" srcOrd="0" destOrd="0" presId="urn:microsoft.com/office/officeart/2005/8/layout/vList5"/>
    <dgm:cxn modelId="{058BA71C-565A-467A-832B-2C0B77F9EA3C}" type="presOf" srcId="{35DE83A5-1135-429B-9940-141394DE794E}" destId="{C60C4480-EE5C-45F6-AAC4-0B4063CDE0C7}" srcOrd="0" destOrd="0" presId="urn:microsoft.com/office/officeart/2005/8/layout/vList5"/>
    <dgm:cxn modelId="{6619837A-650E-4B35-9A65-9E25316AEA9D}" srcId="{936B4AFF-653C-4AE7-8E07-50361788A342}" destId="{ABA40275-8EA4-4E7F-8A92-7E08D9DA5FA4}" srcOrd="0" destOrd="0" parTransId="{FD41A90B-0DBC-48EF-82E2-D1BD8219F4FE}" sibTransId="{16052AFB-20CB-4022-B975-17C5B9FD6A9B}"/>
    <dgm:cxn modelId="{ED79CE2C-6043-493E-8839-256236D85405}" srcId="{FA8F3134-179B-4EED-A05C-D4F5A05E0947}" destId="{35DE83A5-1135-429B-9940-141394DE794E}" srcOrd="0" destOrd="0" parTransId="{98686A64-CDBE-4C04-A54F-2144D01E30CA}" sibTransId="{AE8C4399-EBF9-4FAF-9659-76AE867414B6}"/>
    <dgm:cxn modelId="{E558BD3B-A4D0-48F0-806F-5A2881B8B1E1}" type="presOf" srcId="{12BB5156-C198-4809-B4B4-B4A10E94BB6E}" destId="{7769717D-1402-4C63-8F16-F78513142DD7}" srcOrd="0" destOrd="0" presId="urn:microsoft.com/office/officeart/2005/8/layout/vList5"/>
    <dgm:cxn modelId="{77751C0D-54EE-41DB-886F-7CFCB19D7C59}" type="presOf" srcId="{A0FE649E-EDCB-4D0D-A110-B371CB227E50}" destId="{4A5D40AE-25CE-4D55-A68B-3C6091627155}" srcOrd="0" destOrd="0" presId="urn:microsoft.com/office/officeart/2005/8/layout/vList5"/>
    <dgm:cxn modelId="{6C523010-5D0B-4802-BB4F-E1109D2525DB}" srcId="{8DB43773-F962-40DC-B878-B13834B62E08}" destId="{936B4AFF-653C-4AE7-8E07-50361788A342}" srcOrd="3" destOrd="0" parTransId="{C5109135-DB3F-4A00-85D8-B087BE6F8C2E}" sibTransId="{669E22A6-DD8F-4CB4-9C13-148920AE0438}"/>
    <dgm:cxn modelId="{6AE1E08F-7FA2-42E1-BD3E-C205409EDFF1}" srcId="{8DB43773-F962-40DC-B878-B13834B62E08}" destId="{908858D9-ABA7-4824-9A3D-8FCC777BBCC2}" srcOrd="2" destOrd="0" parTransId="{A78AE1EE-6796-4940-A8C2-FE5171818854}" sibTransId="{4D218F65-57A0-45F1-B1AC-8807BD741618}"/>
    <dgm:cxn modelId="{D74F415A-C6A6-42A0-ABFD-9975D6041D22}" type="presOf" srcId="{C3662637-EBFB-4D57-BA20-861474E214B8}" destId="{6B2571A7-D173-407B-9FEC-DDC6495E9349}" srcOrd="0" destOrd="0" presId="urn:microsoft.com/office/officeart/2005/8/layout/vList5"/>
    <dgm:cxn modelId="{680302B6-AA4E-4075-A1D8-6E7CD885CC05}" type="presOf" srcId="{936B4AFF-653C-4AE7-8E07-50361788A342}" destId="{08377A59-D2BB-44F7-AB99-A1C9FFC22EC7}" srcOrd="0" destOrd="0" presId="urn:microsoft.com/office/officeart/2005/8/layout/vList5"/>
    <dgm:cxn modelId="{171F7165-D444-46C9-A3C9-05A697D48CFC}" type="presOf" srcId="{ABA40275-8EA4-4E7F-8A92-7E08D9DA5FA4}" destId="{A5CD7DD8-E6F2-4307-8E25-2693CE932A53}" srcOrd="0" destOrd="0" presId="urn:microsoft.com/office/officeart/2005/8/layout/vList5"/>
    <dgm:cxn modelId="{55DCB6BD-62F3-4CFE-BDDC-75FC87AEC5FC}" type="presOf" srcId="{908858D9-ABA7-4824-9A3D-8FCC777BBCC2}" destId="{E7B8AEE1-A3BA-40D6-9463-2BFC609FD1A0}" srcOrd="0" destOrd="0" presId="urn:microsoft.com/office/officeart/2005/8/layout/vList5"/>
    <dgm:cxn modelId="{7601A543-AE34-4A5B-8A08-46979EC4B36C}" srcId="{C3662637-EBFB-4D57-BA20-861474E214B8}" destId="{AC9758B9-B029-49E6-A111-147AFE2EAC37}" srcOrd="0" destOrd="0" parTransId="{7778355D-8910-4947-B36E-EC432C456092}" sibTransId="{BE045D9E-D9C3-4DB2-BD54-F8E3F53FAE3D}"/>
    <dgm:cxn modelId="{2DF1F9A9-CC7F-49AC-AE0F-847D465099E6}" srcId="{A0FE649E-EDCB-4D0D-A110-B371CB227E50}" destId="{B94090D1-C74C-43A0-87AB-3E23110872AC}" srcOrd="0" destOrd="0" parTransId="{FD7E9BAE-27DE-447D-993B-8DFAD97EC963}" sibTransId="{E49A6269-6688-4DE3-A0A5-564BAF1E07F0}"/>
    <dgm:cxn modelId="{9B93EDB1-DC48-43A8-BB78-F82B66A291C3}" type="presOf" srcId="{B94090D1-C74C-43A0-87AB-3E23110872AC}" destId="{ADFA6656-32B7-4CD6-8EE9-F3DB298D018A}" srcOrd="0" destOrd="0" presId="urn:microsoft.com/office/officeart/2005/8/layout/vList5"/>
    <dgm:cxn modelId="{0F76B38D-E450-4DE6-9B84-7B4C6E94F9F6}" srcId="{8DB43773-F962-40DC-B878-B13834B62E08}" destId="{12BB5156-C198-4809-B4B4-B4A10E94BB6E}" srcOrd="5" destOrd="0" parTransId="{3C421DF2-88F0-490C-B9C3-20519ED16FDC}" sibTransId="{C483D1AD-87F2-4020-AF8D-83040460080F}"/>
    <dgm:cxn modelId="{DBF083D1-452E-4572-894C-2A9142286697}" srcId="{8DB43773-F962-40DC-B878-B13834B62E08}" destId="{C3662637-EBFB-4D57-BA20-861474E214B8}" srcOrd="1" destOrd="0" parTransId="{22CB052E-948B-4B36-8343-10B2AC9D1493}" sibTransId="{CDD6B5CA-ABBA-42B4-ADCB-05D7088910F1}"/>
    <dgm:cxn modelId="{FC39212F-E442-4D99-801D-0B38DE048BA9}" type="presParOf" srcId="{4BF4BAF7-38DB-4D84-B6B5-F563104F7DC4}" destId="{FD3B577F-7939-45F8-8E4B-DF81C35CB739}" srcOrd="0" destOrd="0" presId="urn:microsoft.com/office/officeart/2005/8/layout/vList5"/>
    <dgm:cxn modelId="{2D44E79D-BF65-4779-AC31-853AB84CA17D}" type="presParOf" srcId="{FD3B577F-7939-45F8-8E4B-DF81C35CB739}" destId="{BF64B868-DD93-4033-B601-BE1B6400FFC2}" srcOrd="0" destOrd="0" presId="urn:microsoft.com/office/officeart/2005/8/layout/vList5"/>
    <dgm:cxn modelId="{13BE416B-165F-4043-A798-E6CE68DA3EA6}" type="presParOf" srcId="{FD3B577F-7939-45F8-8E4B-DF81C35CB739}" destId="{C60C4480-EE5C-45F6-AAC4-0B4063CDE0C7}" srcOrd="1" destOrd="0" presId="urn:microsoft.com/office/officeart/2005/8/layout/vList5"/>
    <dgm:cxn modelId="{6D1DC9D0-7EE4-4B4A-88E5-389D2333CF23}" type="presParOf" srcId="{4BF4BAF7-38DB-4D84-B6B5-F563104F7DC4}" destId="{CD6D5630-C138-4BDA-94B4-B7EAFD7D4434}" srcOrd="1" destOrd="0" presId="urn:microsoft.com/office/officeart/2005/8/layout/vList5"/>
    <dgm:cxn modelId="{6F67748C-03A7-414D-BF8E-BA4709D16B2B}" type="presParOf" srcId="{4BF4BAF7-38DB-4D84-B6B5-F563104F7DC4}" destId="{8FD76CE1-7B1B-4A79-AD49-00F8476A48D1}" srcOrd="2" destOrd="0" presId="urn:microsoft.com/office/officeart/2005/8/layout/vList5"/>
    <dgm:cxn modelId="{A01E25D7-0A77-48BF-8E56-A44FF9E2188D}" type="presParOf" srcId="{8FD76CE1-7B1B-4A79-AD49-00F8476A48D1}" destId="{6B2571A7-D173-407B-9FEC-DDC6495E9349}" srcOrd="0" destOrd="0" presId="urn:microsoft.com/office/officeart/2005/8/layout/vList5"/>
    <dgm:cxn modelId="{FC9DC99F-A08E-471B-9A79-593E164975A8}" type="presParOf" srcId="{8FD76CE1-7B1B-4A79-AD49-00F8476A48D1}" destId="{C24738AB-3677-43F4-908B-6ABE40854545}" srcOrd="1" destOrd="0" presId="urn:microsoft.com/office/officeart/2005/8/layout/vList5"/>
    <dgm:cxn modelId="{941F37E5-36AA-4004-9088-AC35550FF609}" type="presParOf" srcId="{4BF4BAF7-38DB-4D84-B6B5-F563104F7DC4}" destId="{C80B8CF3-D616-4DD4-B917-7EF0EDF5D445}" srcOrd="3" destOrd="0" presId="urn:microsoft.com/office/officeart/2005/8/layout/vList5"/>
    <dgm:cxn modelId="{1EE4074C-7171-49FF-B392-F6211EA05EAB}" type="presParOf" srcId="{4BF4BAF7-38DB-4D84-B6B5-F563104F7DC4}" destId="{4EB2EE9D-3684-49DB-ADD8-43B5D869FF09}" srcOrd="4" destOrd="0" presId="urn:microsoft.com/office/officeart/2005/8/layout/vList5"/>
    <dgm:cxn modelId="{05036FBC-2CBA-4574-A523-CC7FACE61B82}" type="presParOf" srcId="{4EB2EE9D-3684-49DB-ADD8-43B5D869FF09}" destId="{E7B8AEE1-A3BA-40D6-9463-2BFC609FD1A0}" srcOrd="0" destOrd="0" presId="urn:microsoft.com/office/officeart/2005/8/layout/vList5"/>
    <dgm:cxn modelId="{EF5D3B43-A2E0-43A0-A8B8-B85053AF8934}" type="presParOf" srcId="{4EB2EE9D-3684-49DB-ADD8-43B5D869FF09}" destId="{C35F03B0-BF88-43C0-B1A7-D3646239A796}" srcOrd="1" destOrd="0" presId="urn:microsoft.com/office/officeart/2005/8/layout/vList5"/>
    <dgm:cxn modelId="{46F360B3-773B-4534-837F-9102AEB2860E}" type="presParOf" srcId="{4BF4BAF7-38DB-4D84-B6B5-F563104F7DC4}" destId="{B0DBAE00-165B-408D-B11C-EADC069C23C8}" srcOrd="5" destOrd="0" presId="urn:microsoft.com/office/officeart/2005/8/layout/vList5"/>
    <dgm:cxn modelId="{7881CA75-FFE6-4B41-9DF5-EAD07F85164D}" type="presParOf" srcId="{4BF4BAF7-38DB-4D84-B6B5-F563104F7DC4}" destId="{0AF1C7F6-DA58-41B8-B2D9-23229E2468DC}" srcOrd="6" destOrd="0" presId="urn:microsoft.com/office/officeart/2005/8/layout/vList5"/>
    <dgm:cxn modelId="{4E870870-F7DD-49AE-BD11-56058E7AC0E7}" type="presParOf" srcId="{0AF1C7F6-DA58-41B8-B2D9-23229E2468DC}" destId="{08377A59-D2BB-44F7-AB99-A1C9FFC22EC7}" srcOrd="0" destOrd="0" presId="urn:microsoft.com/office/officeart/2005/8/layout/vList5"/>
    <dgm:cxn modelId="{E839936B-682F-43B6-BFCF-CFB8681640CF}" type="presParOf" srcId="{0AF1C7F6-DA58-41B8-B2D9-23229E2468DC}" destId="{A5CD7DD8-E6F2-4307-8E25-2693CE932A53}" srcOrd="1" destOrd="0" presId="urn:microsoft.com/office/officeart/2005/8/layout/vList5"/>
    <dgm:cxn modelId="{73F82523-A7C5-4D15-911E-087B91BFB521}" type="presParOf" srcId="{4BF4BAF7-38DB-4D84-B6B5-F563104F7DC4}" destId="{3A70E62C-210F-403E-B7FC-838EB8EE3FA8}" srcOrd="7" destOrd="0" presId="urn:microsoft.com/office/officeart/2005/8/layout/vList5"/>
    <dgm:cxn modelId="{7EDCBBC6-54D7-4C45-8272-1A1631DCD70D}" type="presParOf" srcId="{4BF4BAF7-38DB-4D84-B6B5-F563104F7DC4}" destId="{5AC79E96-C223-4E2B-BD66-83F91B84EC1B}" srcOrd="8" destOrd="0" presId="urn:microsoft.com/office/officeart/2005/8/layout/vList5"/>
    <dgm:cxn modelId="{8606BD40-F98B-45C4-867A-776704220E78}" type="presParOf" srcId="{5AC79E96-C223-4E2B-BD66-83F91B84EC1B}" destId="{4A5D40AE-25CE-4D55-A68B-3C6091627155}" srcOrd="0" destOrd="0" presId="urn:microsoft.com/office/officeart/2005/8/layout/vList5"/>
    <dgm:cxn modelId="{C985208D-8BD2-461E-9504-68348CC6E26F}" type="presParOf" srcId="{5AC79E96-C223-4E2B-BD66-83F91B84EC1B}" destId="{ADFA6656-32B7-4CD6-8EE9-F3DB298D018A}" srcOrd="1" destOrd="0" presId="urn:microsoft.com/office/officeart/2005/8/layout/vList5"/>
    <dgm:cxn modelId="{91415520-8AEA-48A1-A2F6-7834BAA9BD7C}" type="presParOf" srcId="{4BF4BAF7-38DB-4D84-B6B5-F563104F7DC4}" destId="{4AE174BD-4C17-4E8D-BB64-DEAF6BC3D7A6}" srcOrd="9" destOrd="0" presId="urn:microsoft.com/office/officeart/2005/8/layout/vList5"/>
    <dgm:cxn modelId="{4A27AADA-1A88-4623-A1E3-23169718C4CF}" type="presParOf" srcId="{4BF4BAF7-38DB-4D84-B6B5-F563104F7DC4}" destId="{AFFF073B-AC5E-4EE2-A5D6-858983CA3006}" srcOrd="10" destOrd="0" presId="urn:microsoft.com/office/officeart/2005/8/layout/vList5"/>
    <dgm:cxn modelId="{5D81180C-BDFE-4030-BA0B-B03AE3C9C441}" type="presParOf" srcId="{AFFF073B-AC5E-4EE2-A5D6-858983CA3006}" destId="{7769717D-1402-4C63-8F16-F78513142DD7}" srcOrd="0" destOrd="0" presId="urn:microsoft.com/office/officeart/2005/8/layout/vList5"/>
    <dgm:cxn modelId="{833197FD-CE88-4CFC-B419-5E92781F42A2}" type="presParOf" srcId="{AFFF073B-AC5E-4EE2-A5D6-858983CA3006}" destId="{7FBCB25E-9879-46EA-ACC8-37F4D5EDE6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022438-F304-44AF-A18F-709645B3A40C}" type="doc">
      <dgm:prSet loTypeId="urn:microsoft.com/office/officeart/2005/8/layout/vList6" loCatId="list" qsTypeId="urn:microsoft.com/office/officeart/2005/8/quickstyle/3d1" qsCatId="3D" csTypeId="urn:microsoft.com/office/officeart/2005/8/colors/colorful1" csCatId="colorful" phldr="1"/>
      <dgm:spPr/>
    </dgm:pt>
    <dgm:pt modelId="{8FEE63A6-4555-40C2-8EB9-CE0D07DDF204}">
      <dgm:prSet phldrT="[Текст]"/>
      <dgm:spPr/>
      <dgm:t>
        <a:bodyPr/>
        <a:lstStyle/>
        <a:p>
          <a:r>
            <a:rPr lang="uk-UA" dirty="0" smtClean="0"/>
            <a:t>Перший розділ</a:t>
          </a:r>
          <a:endParaRPr lang="ru-RU" dirty="0"/>
        </a:p>
      </dgm:t>
    </dgm:pt>
    <dgm:pt modelId="{4CCE4585-2392-4099-9FF7-251D7485762E}" type="parTrans" cxnId="{296C837A-492F-4C0C-98AD-253C2DAECD10}">
      <dgm:prSet/>
      <dgm:spPr/>
      <dgm:t>
        <a:bodyPr/>
        <a:lstStyle/>
        <a:p>
          <a:endParaRPr lang="ru-RU"/>
        </a:p>
      </dgm:t>
    </dgm:pt>
    <dgm:pt modelId="{4C7A34F1-BBC9-4211-87ED-DE95C8672CA4}" type="sibTrans" cxnId="{296C837A-492F-4C0C-98AD-253C2DAECD10}">
      <dgm:prSet/>
      <dgm:spPr/>
      <dgm:t>
        <a:bodyPr/>
        <a:lstStyle/>
        <a:p>
          <a:endParaRPr lang="ru-RU"/>
        </a:p>
      </dgm:t>
    </dgm:pt>
    <dgm:pt modelId="{B15E550D-CB05-42B8-9C4C-F8DDA1B5196A}">
      <dgm:prSet phldrT="[Текст]"/>
      <dgm:spPr/>
      <dgm:t>
        <a:bodyPr/>
        <a:lstStyle/>
        <a:p>
          <a:r>
            <a:rPr lang="uk-UA" dirty="0" smtClean="0"/>
            <a:t>Третій розділ</a:t>
          </a:r>
          <a:endParaRPr lang="ru-RU" dirty="0"/>
        </a:p>
      </dgm:t>
    </dgm:pt>
    <dgm:pt modelId="{684E7A4E-3168-4279-A38C-E0CE7F33B902}" type="parTrans" cxnId="{61D39359-57C6-4CAC-A079-45A16B7EE70B}">
      <dgm:prSet/>
      <dgm:spPr/>
      <dgm:t>
        <a:bodyPr/>
        <a:lstStyle/>
        <a:p>
          <a:endParaRPr lang="ru-RU"/>
        </a:p>
      </dgm:t>
    </dgm:pt>
    <dgm:pt modelId="{E18E5773-7A89-4D7A-9200-5C3A5063D756}" type="sibTrans" cxnId="{61D39359-57C6-4CAC-A079-45A16B7EE70B}">
      <dgm:prSet/>
      <dgm:spPr/>
      <dgm:t>
        <a:bodyPr/>
        <a:lstStyle/>
        <a:p>
          <a:endParaRPr lang="ru-RU"/>
        </a:p>
      </dgm:t>
    </dgm:pt>
    <dgm:pt modelId="{A058D47F-1C78-405D-870F-8A16A56A8A1A}">
      <dgm:prSet phldrT="[Текст]"/>
      <dgm:spPr/>
      <dgm:t>
        <a:bodyPr/>
        <a:lstStyle/>
        <a:p>
          <a:r>
            <a:rPr lang="uk-UA" dirty="0" smtClean="0"/>
            <a:t>Четвертий розділ</a:t>
          </a:r>
          <a:endParaRPr lang="ru-RU" dirty="0"/>
        </a:p>
      </dgm:t>
    </dgm:pt>
    <dgm:pt modelId="{0196FFD4-4DB1-40C6-A706-5CDE6DF5C1E1}" type="parTrans" cxnId="{FA468BAE-4F6E-4F2B-BC81-ACD08C9E012E}">
      <dgm:prSet/>
      <dgm:spPr/>
      <dgm:t>
        <a:bodyPr/>
        <a:lstStyle/>
        <a:p>
          <a:endParaRPr lang="ru-RU"/>
        </a:p>
      </dgm:t>
    </dgm:pt>
    <dgm:pt modelId="{FC619A03-06D6-4578-B239-3EAF410579FF}" type="sibTrans" cxnId="{FA468BAE-4F6E-4F2B-BC81-ACD08C9E012E}">
      <dgm:prSet/>
      <dgm:spPr/>
      <dgm:t>
        <a:bodyPr/>
        <a:lstStyle/>
        <a:p>
          <a:endParaRPr lang="ru-RU"/>
        </a:p>
      </dgm:t>
    </dgm:pt>
    <dgm:pt modelId="{F59A1AD2-782A-4182-8429-0378AAAE3795}">
      <dgm:prSet/>
      <dgm:spPr/>
      <dgm:t>
        <a:bodyPr/>
        <a:lstStyle/>
        <a:p>
          <a:r>
            <a:rPr lang="uk-UA" dirty="0" smtClean="0"/>
            <a:t>Мета створення</a:t>
          </a:r>
          <a:endParaRPr lang="ru-RU" dirty="0"/>
        </a:p>
      </dgm:t>
    </dgm:pt>
    <dgm:pt modelId="{2F091D31-7490-454E-B1DC-63A59127F027}" type="parTrans" cxnId="{EE2AD191-6F59-4325-8876-36A257D8F9DE}">
      <dgm:prSet/>
      <dgm:spPr/>
      <dgm:t>
        <a:bodyPr/>
        <a:lstStyle/>
        <a:p>
          <a:endParaRPr lang="ru-RU"/>
        </a:p>
      </dgm:t>
    </dgm:pt>
    <dgm:pt modelId="{3632500A-9A57-43CE-A843-BFF0193267C9}" type="sibTrans" cxnId="{EE2AD191-6F59-4325-8876-36A257D8F9DE}">
      <dgm:prSet/>
      <dgm:spPr/>
      <dgm:t>
        <a:bodyPr/>
        <a:lstStyle/>
        <a:p>
          <a:endParaRPr lang="ru-RU"/>
        </a:p>
      </dgm:t>
    </dgm:pt>
    <dgm:pt modelId="{2508F7B5-9919-43B6-8F09-0A3E5B169C65}">
      <dgm:prSet/>
      <dgm:spPr/>
      <dgm:t>
        <a:bodyPr/>
        <a:lstStyle/>
        <a:p>
          <a:r>
            <a:rPr lang="uk-UA" dirty="0" smtClean="0"/>
            <a:t>Другий розділ</a:t>
          </a:r>
          <a:endParaRPr lang="ru-RU" dirty="0"/>
        </a:p>
      </dgm:t>
    </dgm:pt>
    <dgm:pt modelId="{090CE21B-983E-4861-8B5D-780D6D4CA243}" type="parTrans" cxnId="{7210C701-7A3E-49BB-A0F7-E6161808DD34}">
      <dgm:prSet/>
      <dgm:spPr/>
      <dgm:t>
        <a:bodyPr/>
        <a:lstStyle/>
        <a:p>
          <a:endParaRPr lang="ru-RU"/>
        </a:p>
      </dgm:t>
    </dgm:pt>
    <dgm:pt modelId="{712FE3D1-3740-4366-A736-0FF2B3F18035}" type="sibTrans" cxnId="{7210C701-7A3E-49BB-A0F7-E6161808DD34}">
      <dgm:prSet/>
      <dgm:spPr/>
      <dgm:t>
        <a:bodyPr/>
        <a:lstStyle/>
        <a:p>
          <a:endParaRPr lang="ru-RU"/>
        </a:p>
      </dgm:t>
    </dgm:pt>
    <dgm:pt modelId="{171808D0-3EB9-46BF-B221-74F86C3A09F8}">
      <dgm:prSet custT="1"/>
      <dgm:spPr/>
      <dgm:t>
        <a:bodyPr/>
        <a:lstStyle/>
        <a:p>
          <a:r>
            <a:rPr lang="uk-UA" sz="1400" dirty="0" smtClean="0">
              <a:latin typeface="Cambria" pitchFamily="18" charset="0"/>
            </a:rPr>
            <a:t>Простежити процес формування інтересу до художньої літератури; розвивати загальнонавчальні й читацькі вміння, усне й писемне мовлення </a:t>
          </a:r>
          <a:endParaRPr lang="ru-RU" sz="1400" dirty="0">
            <a:latin typeface="Cambria" pitchFamily="18" charset="0"/>
          </a:endParaRPr>
        </a:p>
      </dgm:t>
    </dgm:pt>
    <dgm:pt modelId="{BAD815EB-C9A5-44FB-A583-B0D2AD82BD3B}" type="parTrans" cxnId="{3809DFD6-90F5-47B0-8E57-A1F275A4C7B9}">
      <dgm:prSet/>
      <dgm:spPr/>
      <dgm:t>
        <a:bodyPr/>
        <a:lstStyle/>
        <a:p>
          <a:endParaRPr lang="ru-RU"/>
        </a:p>
      </dgm:t>
    </dgm:pt>
    <dgm:pt modelId="{941E8C01-E47C-420F-90B6-B6FD42009099}" type="sibTrans" cxnId="{3809DFD6-90F5-47B0-8E57-A1F275A4C7B9}">
      <dgm:prSet/>
      <dgm:spPr/>
      <dgm:t>
        <a:bodyPr/>
        <a:lstStyle/>
        <a:p>
          <a:endParaRPr lang="ru-RU"/>
        </a:p>
      </dgm:t>
    </dgm:pt>
    <dgm:pt modelId="{0EB0BFBC-E6C9-4928-97FA-BBDBB6FCFB40}">
      <dgm:prSet custT="1"/>
      <dgm:spPr/>
      <dgm:t>
        <a:bodyPr/>
        <a:lstStyle/>
        <a:p>
          <a:r>
            <a:rPr lang="uk-UA" sz="1400" dirty="0" smtClean="0">
              <a:latin typeface="Cambria" pitchFamily="18" charset="0"/>
            </a:rPr>
            <a:t>Учнівські письмові роботи; схеми, таблиці, графіки, діаграми тощо; малюнки, ілюстрації до творів; зразки аналізу художніх текстів; читацький щоденник; перелік запитань, що виникали під час роботи над змістом художнього твору</a:t>
          </a:r>
          <a:endParaRPr lang="ru-RU" sz="1400" dirty="0">
            <a:latin typeface="Cambria" pitchFamily="18" charset="0"/>
          </a:endParaRPr>
        </a:p>
      </dgm:t>
    </dgm:pt>
    <dgm:pt modelId="{6414B8A4-A488-4F0E-93B3-90AEEA662577}" type="parTrans" cxnId="{BDC02823-5C6C-4B1B-B374-246FDD38BD5C}">
      <dgm:prSet/>
      <dgm:spPr/>
      <dgm:t>
        <a:bodyPr/>
        <a:lstStyle/>
        <a:p>
          <a:endParaRPr lang="ru-RU"/>
        </a:p>
      </dgm:t>
    </dgm:pt>
    <dgm:pt modelId="{DE504E21-1956-4B11-9F73-18B40D07A3F0}" type="sibTrans" cxnId="{BDC02823-5C6C-4B1B-B374-246FDD38BD5C}">
      <dgm:prSet/>
      <dgm:spPr/>
      <dgm:t>
        <a:bodyPr/>
        <a:lstStyle/>
        <a:p>
          <a:endParaRPr lang="ru-RU"/>
        </a:p>
      </dgm:t>
    </dgm:pt>
    <dgm:pt modelId="{BE199296-4197-426E-A1F9-113C9837858B}">
      <dgm:prSet custT="1"/>
      <dgm:spPr/>
      <dgm:t>
        <a:bodyPr/>
        <a:lstStyle/>
        <a:p>
          <a:r>
            <a:rPr lang="uk-UA" sz="1400" dirty="0" smtClean="0">
              <a:latin typeface="Cambria" pitchFamily="18" charset="0"/>
            </a:rPr>
            <a:t>Копії або анотації статей із журналів і книжок, що їх прочитав учень до певної теми; копії текстів і файлів з інтернет-сайтів, комп'ютерних програм та енциклопедій;</a:t>
          </a:r>
          <a:endParaRPr lang="ru-RU" sz="1400" dirty="0">
            <a:latin typeface="Cambria" pitchFamily="18" charset="0"/>
          </a:endParaRPr>
        </a:p>
      </dgm:t>
    </dgm:pt>
    <dgm:pt modelId="{6B80893C-BC7E-432F-BC35-9F9973E2EF7E}" type="parTrans" cxnId="{BD5BA8B2-D7F4-4E8A-9143-6682E1EA9A5D}">
      <dgm:prSet/>
      <dgm:spPr/>
      <dgm:t>
        <a:bodyPr/>
        <a:lstStyle/>
        <a:p>
          <a:endParaRPr lang="ru-RU"/>
        </a:p>
      </dgm:t>
    </dgm:pt>
    <dgm:pt modelId="{13ABB727-0804-4E0F-AA62-CD41F3847417}" type="sibTrans" cxnId="{BD5BA8B2-D7F4-4E8A-9143-6682E1EA9A5D}">
      <dgm:prSet/>
      <dgm:spPr/>
      <dgm:t>
        <a:bodyPr/>
        <a:lstStyle/>
        <a:p>
          <a:endParaRPr lang="ru-RU"/>
        </a:p>
      </dgm:t>
    </dgm:pt>
    <dgm:pt modelId="{D8E41312-EF4E-450F-BC1F-1118188A5AEB}">
      <dgm:prSet custT="1"/>
      <dgm:spPr/>
      <dgm:t>
        <a:bodyPr/>
        <a:lstStyle/>
        <a:p>
          <a:r>
            <a:rPr lang="uk-UA" sz="1400" dirty="0" smtClean="0">
              <a:latin typeface="Cambria" pitchFamily="18" charset="0"/>
            </a:rPr>
            <a:t>Перелік цілей на семестр, аналіз (есе, анкета) досягнутого рівня; аркуші самоконтролю з описом того, чого учень не розуміє з певної теми, чому він потребує допомоги і якої саме; анкети, листки самооцінювання;  результати контрольних робіт, тестів</a:t>
          </a:r>
          <a:endParaRPr lang="ru-RU" sz="1400" dirty="0">
            <a:latin typeface="Cambria" pitchFamily="18" charset="0"/>
          </a:endParaRPr>
        </a:p>
      </dgm:t>
    </dgm:pt>
    <dgm:pt modelId="{D15B6838-1825-4863-AA9C-A42FF5F1C3CA}" type="parTrans" cxnId="{5AAB5F3A-2D64-4BD7-971F-A80187B5A1D4}">
      <dgm:prSet/>
      <dgm:spPr/>
      <dgm:t>
        <a:bodyPr/>
        <a:lstStyle/>
        <a:p>
          <a:endParaRPr lang="ru-RU"/>
        </a:p>
      </dgm:t>
    </dgm:pt>
    <dgm:pt modelId="{DD02AA7A-7963-4319-B934-B209D7B6AE8D}" type="sibTrans" cxnId="{5AAB5F3A-2D64-4BD7-971F-A80187B5A1D4}">
      <dgm:prSet/>
      <dgm:spPr/>
      <dgm:t>
        <a:bodyPr/>
        <a:lstStyle/>
        <a:p>
          <a:endParaRPr lang="ru-RU"/>
        </a:p>
      </dgm:t>
    </dgm:pt>
    <dgm:pt modelId="{24943007-6096-44E8-9B89-E2AA68A6A223}">
      <dgm:prSet custT="1"/>
      <dgm:spPr/>
      <dgm:t>
        <a:bodyPr/>
        <a:lstStyle/>
        <a:p>
          <a:r>
            <a:rPr lang="uk-UA" sz="1400" dirty="0" smtClean="0">
              <a:latin typeface="Cambria" pitchFamily="18" charset="0"/>
            </a:rPr>
            <a:t>Зауваження вчителя, однокласників, батьків, що містять опис результатів спостережень, інтерв’ю, бесід з цим учнем; відгуки інших учителів; дипломи, заохочення, нагороди з цього предмета</a:t>
          </a:r>
          <a:endParaRPr lang="ru-RU" sz="1400" dirty="0">
            <a:latin typeface="Cambria" pitchFamily="18" charset="0"/>
          </a:endParaRPr>
        </a:p>
      </dgm:t>
    </dgm:pt>
    <dgm:pt modelId="{8E8D1FE6-68C0-4194-A51F-3E303313DD8E}" type="parTrans" cxnId="{AB0D485F-70E6-4920-8669-6DCB2D407CC9}">
      <dgm:prSet/>
      <dgm:spPr/>
      <dgm:t>
        <a:bodyPr/>
        <a:lstStyle/>
        <a:p>
          <a:endParaRPr lang="ru-RU"/>
        </a:p>
      </dgm:t>
    </dgm:pt>
    <dgm:pt modelId="{DC33ADF6-8B45-42C8-AC42-070D289E4F22}" type="sibTrans" cxnId="{AB0D485F-70E6-4920-8669-6DCB2D407CC9}">
      <dgm:prSet/>
      <dgm:spPr/>
      <dgm:t>
        <a:bodyPr/>
        <a:lstStyle/>
        <a:p>
          <a:endParaRPr lang="ru-RU"/>
        </a:p>
      </dgm:t>
    </dgm:pt>
    <dgm:pt modelId="{E4341B94-58CE-42DB-875D-60BA4BA91CE9}" type="pres">
      <dgm:prSet presAssocID="{EC022438-F304-44AF-A18F-709645B3A40C}" presName="Name0" presStyleCnt="0">
        <dgm:presLayoutVars>
          <dgm:dir/>
          <dgm:animLvl val="lvl"/>
          <dgm:resizeHandles/>
        </dgm:presLayoutVars>
      </dgm:prSet>
      <dgm:spPr/>
    </dgm:pt>
    <dgm:pt modelId="{262A19D3-22B0-4065-B2ED-56EE3CB5B561}" type="pres">
      <dgm:prSet presAssocID="{F59A1AD2-782A-4182-8429-0378AAAE3795}" presName="linNode" presStyleCnt="0"/>
      <dgm:spPr/>
    </dgm:pt>
    <dgm:pt modelId="{199D94A8-BC57-47A1-9BD5-4F41ECDA14D4}" type="pres">
      <dgm:prSet presAssocID="{F59A1AD2-782A-4182-8429-0378AAAE3795}" presName="parentShp" presStyleLbl="node1" presStyleIdx="0" presStyleCnt="5" custScaleX="62713" custLinFactNeighborX="-10734" custLinFactNeighborY="-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7843D-88EE-4716-8F37-F5D68EDD700B}" type="pres">
      <dgm:prSet presAssocID="{F59A1AD2-782A-4182-8429-0378AAAE3795}" presName="childShp" presStyleLbl="bgAccFollowNode1" presStyleIdx="0" presStyleCnt="5" custScaleX="12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5187DC-E71F-445E-8853-3B7B11DDF990}" type="pres">
      <dgm:prSet presAssocID="{3632500A-9A57-43CE-A843-BFF0193267C9}" presName="spacing" presStyleCnt="0"/>
      <dgm:spPr/>
    </dgm:pt>
    <dgm:pt modelId="{F666915F-B68E-4DF3-80CB-CE510A7FA7D1}" type="pres">
      <dgm:prSet presAssocID="{8FEE63A6-4555-40C2-8EB9-CE0D07DDF204}" presName="linNode" presStyleCnt="0"/>
      <dgm:spPr/>
    </dgm:pt>
    <dgm:pt modelId="{C51AA1C1-62F9-4A11-9092-7924E9D10C71}" type="pres">
      <dgm:prSet presAssocID="{8FEE63A6-4555-40C2-8EB9-CE0D07DDF204}" presName="parentShp" presStyleLbl="node1" presStyleIdx="1" presStyleCnt="5" custScaleX="62713" custLinFactNeighborX="-10734" custLinFactNeighborY="-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6C507-6F68-4D7D-8AE8-E7AC320A3A0F}" type="pres">
      <dgm:prSet presAssocID="{8FEE63A6-4555-40C2-8EB9-CE0D07DDF204}" presName="childShp" presStyleLbl="bgAccFollowNode1" presStyleIdx="1" presStyleCnt="5" custScaleX="12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5AAFE-8CB6-4818-90F5-73DF801C02EB}" type="pres">
      <dgm:prSet presAssocID="{4C7A34F1-BBC9-4211-87ED-DE95C8672CA4}" presName="spacing" presStyleCnt="0"/>
      <dgm:spPr/>
    </dgm:pt>
    <dgm:pt modelId="{C70633D8-D5A4-4E1E-9533-18C1E9ED6ADC}" type="pres">
      <dgm:prSet presAssocID="{2508F7B5-9919-43B6-8F09-0A3E5B169C65}" presName="linNode" presStyleCnt="0"/>
      <dgm:spPr/>
    </dgm:pt>
    <dgm:pt modelId="{838B9AF2-C453-4991-B700-4449DA6AC2FD}" type="pres">
      <dgm:prSet presAssocID="{2508F7B5-9919-43B6-8F09-0A3E5B169C65}" presName="parentShp" presStyleLbl="node1" presStyleIdx="2" presStyleCnt="5" custScaleX="62713" custLinFactNeighborX="-10734" custLinFactNeighborY="-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14D93-473A-4F1B-B280-264051697D92}" type="pres">
      <dgm:prSet presAssocID="{2508F7B5-9919-43B6-8F09-0A3E5B169C65}" presName="childShp" presStyleLbl="bgAccFollowNode1" presStyleIdx="2" presStyleCnt="5" custScaleX="12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044F4-9CA9-4840-A4D4-B9B9415F6A28}" type="pres">
      <dgm:prSet presAssocID="{712FE3D1-3740-4366-A736-0FF2B3F18035}" presName="spacing" presStyleCnt="0"/>
      <dgm:spPr/>
    </dgm:pt>
    <dgm:pt modelId="{E73B0E45-AB70-4C16-AD13-6E80B2765A56}" type="pres">
      <dgm:prSet presAssocID="{B15E550D-CB05-42B8-9C4C-F8DDA1B5196A}" presName="linNode" presStyleCnt="0"/>
      <dgm:spPr/>
    </dgm:pt>
    <dgm:pt modelId="{B5C66907-EFD3-4672-951D-A479EF8B69BB}" type="pres">
      <dgm:prSet presAssocID="{B15E550D-CB05-42B8-9C4C-F8DDA1B5196A}" presName="parentShp" presStyleLbl="node1" presStyleIdx="3" presStyleCnt="5" custScaleX="62713" custLinFactNeighborX="-10734" custLinFactNeighborY="-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FADAA-71D9-4F59-806A-C612074E3DDA}" type="pres">
      <dgm:prSet presAssocID="{B15E550D-CB05-42B8-9C4C-F8DDA1B5196A}" presName="childShp" presStyleLbl="bgAccFollowNode1" presStyleIdx="3" presStyleCnt="5" custScaleX="12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FDFD0A-3BD9-4F76-B17D-4C9B882F776A}" type="pres">
      <dgm:prSet presAssocID="{E18E5773-7A89-4D7A-9200-5C3A5063D756}" presName="spacing" presStyleCnt="0"/>
      <dgm:spPr/>
    </dgm:pt>
    <dgm:pt modelId="{FD57509D-7CF2-4BE3-B30F-709723FB2EB7}" type="pres">
      <dgm:prSet presAssocID="{A058D47F-1C78-405D-870F-8A16A56A8A1A}" presName="linNode" presStyleCnt="0"/>
      <dgm:spPr/>
    </dgm:pt>
    <dgm:pt modelId="{0B6CC6D9-94F0-455E-9A64-BF147159BA4F}" type="pres">
      <dgm:prSet presAssocID="{A058D47F-1C78-405D-870F-8A16A56A8A1A}" presName="parentShp" presStyleLbl="node1" presStyleIdx="4" presStyleCnt="5" custScaleX="62713" custLinFactNeighborX="-10734" custLinFactNeighborY="-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D3F2F-856E-4894-AD6B-CDD107D11534}" type="pres">
      <dgm:prSet presAssocID="{A058D47F-1C78-405D-870F-8A16A56A8A1A}" presName="childShp" presStyleLbl="bgAccFollowNode1" presStyleIdx="4" presStyleCnt="5" custScaleX="12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5BA8B2-D7F4-4E8A-9143-6682E1EA9A5D}" srcId="{2508F7B5-9919-43B6-8F09-0A3E5B169C65}" destId="{BE199296-4197-426E-A1F9-113C9837858B}" srcOrd="0" destOrd="0" parTransId="{6B80893C-BC7E-432F-BC35-9F9973E2EF7E}" sibTransId="{13ABB727-0804-4E0F-AA62-CD41F3847417}"/>
    <dgm:cxn modelId="{7210C701-7A3E-49BB-A0F7-E6161808DD34}" srcId="{EC022438-F304-44AF-A18F-709645B3A40C}" destId="{2508F7B5-9919-43B6-8F09-0A3E5B169C65}" srcOrd="2" destOrd="0" parTransId="{090CE21B-983E-4861-8B5D-780D6D4CA243}" sibTransId="{712FE3D1-3740-4366-A736-0FF2B3F18035}"/>
    <dgm:cxn modelId="{72BF7650-E87A-4D65-BC4E-5193739186AC}" type="presOf" srcId="{2508F7B5-9919-43B6-8F09-0A3E5B169C65}" destId="{838B9AF2-C453-4991-B700-4449DA6AC2FD}" srcOrd="0" destOrd="0" presId="urn:microsoft.com/office/officeart/2005/8/layout/vList6"/>
    <dgm:cxn modelId="{D8EDF2C3-7199-4220-82CC-BFA835B8230F}" type="presOf" srcId="{171808D0-3EB9-46BF-B221-74F86C3A09F8}" destId="{2F77843D-88EE-4716-8F37-F5D68EDD700B}" srcOrd="0" destOrd="0" presId="urn:microsoft.com/office/officeart/2005/8/layout/vList6"/>
    <dgm:cxn modelId="{DF179B5E-2EB6-4DD6-ABF0-D2D340ECB0AB}" type="presOf" srcId="{24943007-6096-44E8-9B89-E2AA68A6A223}" destId="{099D3F2F-856E-4894-AD6B-CDD107D11534}" srcOrd="0" destOrd="0" presId="urn:microsoft.com/office/officeart/2005/8/layout/vList6"/>
    <dgm:cxn modelId="{24490F8E-CB45-43D0-AF3A-389C31B7B6FE}" type="presOf" srcId="{B15E550D-CB05-42B8-9C4C-F8DDA1B5196A}" destId="{B5C66907-EFD3-4672-951D-A479EF8B69BB}" srcOrd="0" destOrd="0" presId="urn:microsoft.com/office/officeart/2005/8/layout/vList6"/>
    <dgm:cxn modelId="{D6F7FB2B-4E8E-4439-ABBA-B08C990568B5}" type="presOf" srcId="{F59A1AD2-782A-4182-8429-0378AAAE3795}" destId="{199D94A8-BC57-47A1-9BD5-4F41ECDA14D4}" srcOrd="0" destOrd="0" presId="urn:microsoft.com/office/officeart/2005/8/layout/vList6"/>
    <dgm:cxn modelId="{AB0D485F-70E6-4920-8669-6DCB2D407CC9}" srcId="{A058D47F-1C78-405D-870F-8A16A56A8A1A}" destId="{24943007-6096-44E8-9B89-E2AA68A6A223}" srcOrd="0" destOrd="0" parTransId="{8E8D1FE6-68C0-4194-A51F-3E303313DD8E}" sibTransId="{DC33ADF6-8B45-42C8-AC42-070D289E4F22}"/>
    <dgm:cxn modelId="{296C837A-492F-4C0C-98AD-253C2DAECD10}" srcId="{EC022438-F304-44AF-A18F-709645B3A40C}" destId="{8FEE63A6-4555-40C2-8EB9-CE0D07DDF204}" srcOrd="1" destOrd="0" parTransId="{4CCE4585-2392-4099-9FF7-251D7485762E}" sibTransId="{4C7A34F1-BBC9-4211-87ED-DE95C8672CA4}"/>
    <dgm:cxn modelId="{D963AA49-4732-44B7-8293-46AF9339F526}" type="presOf" srcId="{EC022438-F304-44AF-A18F-709645B3A40C}" destId="{E4341B94-58CE-42DB-875D-60BA4BA91CE9}" srcOrd="0" destOrd="0" presId="urn:microsoft.com/office/officeart/2005/8/layout/vList6"/>
    <dgm:cxn modelId="{3809DFD6-90F5-47B0-8E57-A1F275A4C7B9}" srcId="{F59A1AD2-782A-4182-8429-0378AAAE3795}" destId="{171808D0-3EB9-46BF-B221-74F86C3A09F8}" srcOrd="0" destOrd="0" parTransId="{BAD815EB-C9A5-44FB-A583-B0D2AD82BD3B}" sibTransId="{941E8C01-E47C-420F-90B6-B6FD42009099}"/>
    <dgm:cxn modelId="{413B3600-16F2-4780-B05B-F5D27AC35918}" type="presOf" srcId="{BE199296-4197-426E-A1F9-113C9837858B}" destId="{9D214D93-473A-4F1B-B280-264051697D92}" srcOrd="0" destOrd="0" presId="urn:microsoft.com/office/officeart/2005/8/layout/vList6"/>
    <dgm:cxn modelId="{FA468BAE-4F6E-4F2B-BC81-ACD08C9E012E}" srcId="{EC022438-F304-44AF-A18F-709645B3A40C}" destId="{A058D47F-1C78-405D-870F-8A16A56A8A1A}" srcOrd="4" destOrd="0" parTransId="{0196FFD4-4DB1-40C6-A706-5CDE6DF5C1E1}" sibTransId="{FC619A03-06D6-4578-B239-3EAF410579FF}"/>
    <dgm:cxn modelId="{BAC0F70E-E5EC-4F9D-8872-95EB1C1D7B2E}" type="presOf" srcId="{8FEE63A6-4555-40C2-8EB9-CE0D07DDF204}" destId="{C51AA1C1-62F9-4A11-9092-7924E9D10C71}" srcOrd="0" destOrd="0" presId="urn:microsoft.com/office/officeart/2005/8/layout/vList6"/>
    <dgm:cxn modelId="{034AE364-A898-448D-BFB8-03F714B90DD2}" type="presOf" srcId="{D8E41312-EF4E-450F-BC1F-1118188A5AEB}" destId="{F15FADAA-71D9-4F59-806A-C612074E3DDA}" srcOrd="0" destOrd="0" presId="urn:microsoft.com/office/officeart/2005/8/layout/vList6"/>
    <dgm:cxn modelId="{61D39359-57C6-4CAC-A079-45A16B7EE70B}" srcId="{EC022438-F304-44AF-A18F-709645B3A40C}" destId="{B15E550D-CB05-42B8-9C4C-F8DDA1B5196A}" srcOrd="3" destOrd="0" parTransId="{684E7A4E-3168-4279-A38C-E0CE7F33B902}" sibTransId="{E18E5773-7A89-4D7A-9200-5C3A5063D756}"/>
    <dgm:cxn modelId="{BDC02823-5C6C-4B1B-B374-246FDD38BD5C}" srcId="{8FEE63A6-4555-40C2-8EB9-CE0D07DDF204}" destId="{0EB0BFBC-E6C9-4928-97FA-BBDBB6FCFB40}" srcOrd="0" destOrd="0" parTransId="{6414B8A4-A488-4F0E-93B3-90AEEA662577}" sibTransId="{DE504E21-1956-4B11-9F73-18B40D07A3F0}"/>
    <dgm:cxn modelId="{7322889A-08B0-4345-94AF-C4BD71D8F1C6}" type="presOf" srcId="{0EB0BFBC-E6C9-4928-97FA-BBDBB6FCFB40}" destId="{0626C507-6F68-4D7D-8AE8-E7AC320A3A0F}" srcOrd="0" destOrd="0" presId="urn:microsoft.com/office/officeart/2005/8/layout/vList6"/>
    <dgm:cxn modelId="{5AAB5F3A-2D64-4BD7-971F-A80187B5A1D4}" srcId="{B15E550D-CB05-42B8-9C4C-F8DDA1B5196A}" destId="{D8E41312-EF4E-450F-BC1F-1118188A5AEB}" srcOrd="0" destOrd="0" parTransId="{D15B6838-1825-4863-AA9C-A42FF5F1C3CA}" sibTransId="{DD02AA7A-7963-4319-B934-B209D7B6AE8D}"/>
    <dgm:cxn modelId="{EE2AD191-6F59-4325-8876-36A257D8F9DE}" srcId="{EC022438-F304-44AF-A18F-709645B3A40C}" destId="{F59A1AD2-782A-4182-8429-0378AAAE3795}" srcOrd="0" destOrd="0" parTransId="{2F091D31-7490-454E-B1DC-63A59127F027}" sibTransId="{3632500A-9A57-43CE-A843-BFF0193267C9}"/>
    <dgm:cxn modelId="{EB446A67-D8DD-42B3-93F2-1B3F7435C897}" type="presOf" srcId="{A058D47F-1C78-405D-870F-8A16A56A8A1A}" destId="{0B6CC6D9-94F0-455E-9A64-BF147159BA4F}" srcOrd="0" destOrd="0" presId="urn:microsoft.com/office/officeart/2005/8/layout/vList6"/>
    <dgm:cxn modelId="{41BA0DCD-DA0A-403B-934E-BD5FCA70FC60}" type="presParOf" srcId="{E4341B94-58CE-42DB-875D-60BA4BA91CE9}" destId="{262A19D3-22B0-4065-B2ED-56EE3CB5B561}" srcOrd="0" destOrd="0" presId="urn:microsoft.com/office/officeart/2005/8/layout/vList6"/>
    <dgm:cxn modelId="{76702589-E3CA-4C88-A55F-688AB7D68456}" type="presParOf" srcId="{262A19D3-22B0-4065-B2ED-56EE3CB5B561}" destId="{199D94A8-BC57-47A1-9BD5-4F41ECDA14D4}" srcOrd="0" destOrd="0" presId="urn:microsoft.com/office/officeart/2005/8/layout/vList6"/>
    <dgm:cxn modelId="{3043B8CE-17B1-47F5-AB8E-0E557E794F2D}" type="presParOf" srcId="{262A19D3-22B0-4065-B2ED-56EE3CB5B561}" destId="{2F77843D-88EE-4716-8F37-F5D68EDD700B}" srcOrd="1" destOrd="0" presId="urn:microsoft.com/office/officeart/2005/8/layout/vList6"/>
    <dgm:cxn modelId="{EB3F651F-16D7-469B-BF73-EA6CF1B67796}" type="presParOf" srcId="{E4341B94-58CE-42DB-875D-60BA4BA91CE9}" destId="{C75187DC-E71F-445E-8853-3B7B11DDF990}" srcOrd="1" destOrd="0" presId="urn:microsoft.com/office/officeart/2005/8/layout/vList6"/>
    <dgm:cxn modelId="{DCFCD060-C89C-440E-8A4A-E92CDEA14BF8}" type="presParOf" srcId="{E4341B94-58CE-42DB-875D-60BA4BA91CE9}" destId="{F666915F-B68E-4DF3-80CB-CE510A7FA7D1}" srcOrd="2" destOrd="0" presId="urn:microsoft.com/office/officeart/2005/8/layout/vList6"/>
    <dgm:cxn modelId="{6B954371-BF04-476F-A98A-8987F74539EC}" type="presParOf" srcId="{F666915F-B68E-4DF3-80CB-CE510A7FA7D1}" destId="{C51AA1C1-62F9-4A11-9092-7924E9D10C71}" srcOrd="0" destOrd="0" presId="urn:microsoft.com/office/officeart/2005/8/layout/vList6"/>
    <dgm:cxn modelId="{5B198CC7-1A56-4E1C-871D-DCAC4BFDAF81}" type="presParOf" srcId="{F666915F-B68E-4DF3-80CB-CE510A7FA7D1}" destId="{0626C507-6F68-4D7D-8AE8-E7AC320A3A0F}" srcOrd="1" destOrd="0" presId="urn:microsoft.com/office/officeart/2005/8/layout/vList6"/>
    <dgm:cxn modelId="{2B4E0F2C-50D4-462B-83F2-F13EEA1D140E}" type="presParOf" srcId="{E4341B94-58CE-42DB-875D-60BA4BA91CE9}" destId="{AAF5AAFE-8CB6-4818-90F5-73DF801C02EB}" srcOrd="3" destOrd="0" presId="urn:microsoft.com/office/officeart/2005/8/layout/vList6"/>
    <dgm:cxn modelId="{EDB7B379-DE76-42C0-AAD7-5CBC39AB9D43}" type="presParOf" srcId="{E4341B94-58CE-42DB-875D-60BA4BA91CE9}" destId="{C70633D8-D5A4-4E1E-9533-18C1E9ED6ADC}" srcOrd="4" destOrd="0" presId="urn:microsoft.com/office/officeart/2005/8/layout/vList6"/>
    <dgm:cxn modelId="{90393B69-CCD6-4286-A1BB-C3D43AFA07F8}" type="presParOf" srcId="{C70633D8-D5A4-4E1E-9533-18C1E9ED6ADC}" destId="{838B9AF2-C453-4991-B700-4449DA6AC2FD}" srcOrd="0" destOrd="0" presId="urn:microsoft.com/office/officeart/2005/8/layout/vList6"/>
    <dgm:cxn modelId="{ED98BF5B-F90C-49A2-97E2-BBB9C64EE6F9}" type="presParOf" srcId="{C70633D8-D5A4-4E1E-9533-18C1E9ED6ADC}" destId="{9D214D93-473A-4F1B-B280-264051697D92}" srcOrd="1" destOrd="0" presId="urn:microsoft.com/office/officeart/2005/8/layout/vList6"/>
    <dgm:cxn modelId="{B68A4014-CA7C-44B9-956B-732420292261}" type="presParOf" srcId="{E4341B94-58CE-42DB-875D-60BA4BA91CE9}" destId="{18C044F4-9CA9-4840-A4D4-B9B9415F6A28}" srcOrd="5" destOrd="0" presId="urn:microsoft.com/office/officeart/2005/8/layout/vList6"/>
    <dgm:cxn modelId="{A1900AC1-47AD-49B1-BD72-5F13158A4FB2}" type="presParOf" srcId="{E4341B94-58CE-42DB-875D-60BA4BA91CE9}" destId="{E73B0E45-AB70-4C16-AD13-6E80B2765A56}" srcOrd="6" destOrd="0" presId="urn:microsoft.com/office/officeart/2005/8/layout/vList6"/>
    <dgm:cxn modelId="{26E7DF19-E58F-4E3D-AB0D-1583472DB72D}" type="presParOf" srcId="{E73B0E45-AB70-4C16-AD13-6E80B2765A56}" destId="{B5C66907-EFD3-4672-951D-A479EF8B69BB}" srcOrd="0" destOrd="0" presId="urn:microsoft.com/office/officeart/2005/8/layout/vList6"/>
    <dgm:cxn modelId="{36EDFF02-6193-4467-8452-25CB570264FA}" type="presParOf" srcId="{E73B0E45-AB70-4C16-AD13-6E80B2765A56}" destId="{F15FADAA-71D9-4F59-806A-C612074E3DDA}" srcOrd="1" destOrd="0" presId="urn:microsoft.com/office/officeart/2005/8/layout/vList6"/>
    <dgm:cxn modelId="{3191C048-40E1-4E84-97FB-B54F0CB152E7}" type="presParOf" srcId="{E4341B94-58CE-42DB-875D-60BA4BA91CE9}" destId="{55FDFD0A-3BD9-4F76-B17D-4C9B882F776A}" srcOrd="7" destOrd="0" presId="urn:microsoft.com/office/officeart/2005/8/layout/vList6"/>
    <dgm:cxn modelId="{5FF272F9-B42C-4C2F-9A17-8A38DA0FEAC0}" type="presParOf" srcId="{E4341B94-58CE-42DB-875D-60BA4BA91CE9}" destId="{FD57509D-7CF2-4BE3-B30F-709723FB2EB7}" srcOrd="8" destOrd="0" presId="urn:microsoft.com/office/officeart/2005/8/layout/vList6"/>
    <dgm:cxn modelId="{80A0355B-607C-445D-9F2C-19239914069D}" type="presParOf" srcId="{FD57509D-7CF2-4BE3-B30F-709723FB2EB7}" destId="{0B6CC6D9-94F0-455E-9A64-BF147159BA4F}" srcOrd="0" destOrd="0" presId="urn:microsoft.com/office/officeart/2005/8/layout/vList6"/>
    <dgm:cxn modelId="{FA6AD23C-C9B5-4A7B-8434-77CB71638E10}" type="presParOf" srcId="{FD57509D-7CF2-4BE3-B30F-709723FB2EB7}" destId="{099D3F2F-856E-4894-AD6B-CDD107D1153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7A9BE4-2523-496A-8AED-084E9A9143F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0"/>
      <dgm:spPr/>
    </dgm:pt>
    <dgm:pt modelId="{A731A247-5990-4BE6-BFEA-CF975FAD90F8}" type="pres">
      <dgm:prSet presAssocID="{047A9BE4-2523-496A-8AED-084E9A9143F5}" presName="linearFlow" presStyleCnt="0">
        <dgm:presLayoutVars>
          <dgm:dir/>
          <dgm:resizeHandles val="exact"/>
        </dgm:presLayoutVars>
      </dgm:prSet>
      <dgm:spPr/>
    </dgm:pt>
  </dgm:ptLst>
  <dgm:cxnLst>
    <dgm:cxn modelId="{AA262638-F8CD-4075-86DA-D3164DAD3F1A}" type="presOf" srcId="{047A9BE4-2523-496A-8AED-084E9A9143F5}" destId="{A731A247-5990-4BE6-BFEA-CF975FAD90F8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10A47B-ABC5-41BC-A760-43F1CE987233}" type="doc">
      <dgm:prSet loTypeId="urn:microsoft.com/office/officeart/2005/8/layout/process4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13A1B48-3335-4339-BC09-BA2AAAEC49FB}">
      <dgm:prSet phldrT="[Текст]"/>
      <dgm:spPr/>
      <dgm:t>
        <a:bodyPr/>
        <a:lstStyle/>
        <a:p>
          <a:r>
            <a:rPr lang="uk-UA" dirty="0" smtClean="0"/>
            <a:t>І етап</a:t>
          </a:r>
          <a:endParaRPr lang="ru-RU" dirty="0"/>
        </a:p>
      </dgm:t>
    </dgm:pt>
    <dgm:pt modelId="{F283FAB6-2096-4205-88B2-2E5BA91E51F7}" type="parTrans" cxnId="{A3FB7B78-D0C2-405D-871A-3D9FEB81C795}">
      <dgm:prSet/>
      <dgm:spPr/>
      <dgm:t>
        <a:bodyPr/>
        <a:lstStyle/>
        <a:p>
          <a:endParaRPr lang="ru-RU"/>
        </a:p>
      </dgm:t>
    </dgm:pt>
    <dgm:pt modelId="{6E6B4D8A-41B0-444D-A2F3-0395E95EF121}" type="sibTrans" cxnId="{A3FB7B78-D0C2-405D-871A-3D9FEB81C795}">
      <dgm:prSet/>
      <dgm:spPr/>
      <dgm:t>
        <a:bodyPr/>
        <a:lstStyle/>
        <a:p>
          <a:endParaRPr lang="ru-RU"/>
        </a:p>
      </dgm:t>
    </dgm:pt>
    <dgm:pt modelId="{79109280-4178-4B73-92B2-CC24C35CF6A0}">
      <dgm:prSet phldrT="[Текст]"/>
      <dgm:spPr/>
      <dgm:t>
        <a:bodyPr/>
        <a:lstStyle/>
        <a:p>
          <a:r>
            <a:rPr lang="uk-UA" dirty="0" smtClean="0"/>
            <a:t>Ознайомлення учнів із суттю портфоліо, ухвалення рішення про її створення</a:t>
          </a:r>
          <a:endParaRPr lang="ru-RU" dirty="0"/>
        </a:p>
      </dgm:t>
    </dgm:pt>
    <dgm:pt modelId="{2A581C3C-D368-4FCB-AB9F-175268BD59E3}" type="parTrans" cxnId="{0E21076F-B719-4274-ABCB-0F913C2F0557}">
      <dgm:prSet/>
      <dgm:spPr/>
      <dgm:t>
        <a:bodyPr/>
        <a:lstStyle/>
        <a:p>
          <a:endParaRPr lang="ru-RU"/>
        </a:p>
      </dgm:t>
    </dgm:pt>
    <dgm:pt modelId="{22117678-BC13-4990-BD68-C29432765CC7}" type="sibTrans" cxnId="{0E21076F-B719-4274-ABCB-0F913C2F0557}">
      <dgm:prSet/>
      <dgm:spPr/>
      <dgm:t>
        <a:bodyPr/>
        <a:lstStyle/>
        <a:p>
          <a:endParaRPr lang="ru-RU"/>
        </a:p>
      </dgm:t>
    </dgm:pt>
    <dgm:pt modelId="{93D0F1F7-F08E-4E4C-AB5A-42CE1A5C797D}">
      <dgm:prSet phldrT="[Текст]"/>
      <dgm:spPr/>
      <dgm:t>
        <a:bodyPr/>
        <a:lstStyle/>
        <a:p>
          <a:r>
            <a:rPr lang="uk-UA" dirty="0" smtClean="0"/>
            <a:t>Визначення цілей роботи, обговорення змісту, критеріїв оцінювання</a:t>
          </a:r>
          <a:endParaRPr lang="ru-RU" dirty="0"/>
        </a:p>
      </dgm:t>
    </dgm:pt>
    <dgm:pt modelId="{D9C89217-B1CC-4C0F-8850-91830836C514}" type="parTrans" cxnId="{3486B15E-A7A1-4AF7-94F7-A9CF603D601D}">
      <dgm:prSet/>
      <dgm:spPr/>
      <dgm:t>
        <a:bodyPr/>
        <a:lstStyle/>
        <a:p>
          <a:endParaRPr lang="ru-RU"/>
        </a:p>
      </dgm:t>
    </dgm:pt>
    <dgm:pt modelId="{7CF64ADF-ECF6-4561-9C1E-469EB57165E9}" type="sibTrans" cxnId="{3486B15E-A7A1-4AF7-94F7-A9CF603D601D}">
      <dgm:prSet/>
      <dgm:spPr/>
      <dgm:t>
        <a:bodyPr/>
        <a:lstStyle/>
        <a:p>
          <a:endParaRPr lang="ru-RU"/>
        </a:p>
      </dgm:t>
    </dgm:pt>
    <dgm:pt modelId="{93CCF5B6-143F-4DC2-8B9E-8F8A4FC920FD}">
      <dgm:prSet phldrT="[Текст]"/>
      <dgm:spPr/>
      <dgm:t>
        <a:bodyPr/>
        <a:lstStyle/>
        <a:p>
          <a:r>
            <a:rPr lang="uk-UA" dirty="0" smtClean="0"/>
            <a:t>ІІ етап</a:t>
          </a:r>
          <a:endParaRPr lang="ru-RU" dirty="0"/>
        </a:p>
      </dgm:t>
    </dgm:pt>
    <dgm:pt modelId="{877DEBB0-96E2-4B23-B7CA-7D2B5D6FFCDB}" type="parTrans" cxnId="{66FADA3D-31E9-4840-8FEC-439029CEC655}">
      <dgm:prSet/>
      <dgm:spPr/>
      <dgm:t>
        <a:bodyPr/>
        <a:lstStyle/>
        <a:p>
          <a:endParaRPr lang="ru-RU"/>
        </a:p>
      </dgm:t>
    </dgm:pt>
    <dgm:pt modelId="{05F7F7BB-8259-4E08-8663-56ADBFFE7717}" type="sibTrans" cxnId="{66FADA3D-31E9-4840-8FEC-439029CEC655}">
      <dgm:prSet/>
      <dgm:spPr/>
      <dgm:t>
        <a:bodyPr/>
        <a:lstStyle/>
        <a:p>
          <a:endParaRPr lang="ru-RU"/>
        </a:p>
      </dgm:t>
    </dgm:pt>
    <dgm:pt modelId="{A4E368A7-EE2A-4533-8E08-57B7AB1A7E1F}">
      <dgm:prSet phldrT="[Текст]"/>
      <dgm:spPr/>
      <dgm:t>
        <a:bodyPr/>
        <a:lstStyle/>
        <a:p>
          <a:r>
            <a:rPr lang="uk-UA" dirty="0" smtClean="0"/>
            <a:t>Збір продуктів навчальної діяльності</a:t>
          </a:r>
          <a:endParaRPr lang="ru-RU" dirty="0"/>
        </a:p>
      </dgm:t>
    </dgm:pt>
    <dgm:pt modelId="{A06C9222-7426-49C5-A29A-191FCC8A7FAC}" type="parTrans" cxnId="{7266C5FA-4E5D-46C4-A066-76019AECFBB4}">
      <dgm:prSet/>
      <dgm:spPr/>
      <dgm:t>
        <a:bodyPr/>
        <a:lstStyle/>
        <a:p>
          <a:endParaRPr lang="ru-RU"/>
        </a:p>
      </dgm:t>
    </dgm:pt>
    <dgm:pt modelId="{C7FCB7C9-A2E0-47CA-8EEE-041694A3B013}" type="sibTrans" cxnId="{7266C5FA-4E5D-46C4-A066-76019AECFBB4}">
      <dgm:prSet/>
      <dgm:spPr/>
      <dgm:t>
        <a:bodyPr/>
        <a:lstStyle/>
        <a:p>
          <a:endParaRPr lang="ru-RU"/>
        </a:p>
      </dgm:t>
    </dgm:pt>
    <dgm:pt modelId="{5A7DEE8B-433D-47CC-AD7F-8191DBD23C2B}">
      <dgm:prSet phldrT="[Текст]"/>
      <dgm:spPr/>
      <dgm:t>
        <a:bodyPr/>
        <a:lstStyle/>
        <a:p>
          <a:r>
            <a:rPr lang="uk-UA" dirty="0" smtClean="0"/>
            <a:t>Комплектування матеріалів</a:t>
          </a:r>
          <a:endParaRPr lang="ru-RU" dirty="0"/>
        </a:p>
      </dgm:t>
    </dgm:pt>
    <dgm:pt modelId="{A8E201FD-2B04-41B2-B7B9-B48FA265830B}" type="parTrans" cxnId="{39BD6CFF-49D3-4A70-87E9-39A7EEAB5BB8}">
      <dgm:prSet/>
      <dgm:spPr/>
      <dgm:t>
        <a:bodyPr/>
        <a:lstStyle/>
        <a:p>
          <a:endParaRPr lang="ru-RU"/>
        </a:p>
      </dgm:t>
    </dgm:pt>
    <dgm:pt modelId="{AA262315-9C65-497D-948A-B982E9ADA248}" type="sibTrans" cxnId="{39BD6CFF-49D3-4A70-87E9-39A7EEAB5BB8}">
      <dgm:prSet/>
      <dgm:spPr/>
      <dgm:t>
        <a:bodyPr/>
        <a:lstStyle/>
        <a:p>
          <a:endParaRPr lang="ru-RU"/>
        </a:p>
      </dgm:t>
    </dgm:pt>
    <dgm:pt modelId="{508E3649-767E-468F-8F12-75586448AEF7}">
      <dgm:prSet phldrT="[Текст]"/>
      <dgm:spPr/>
      <dgm:t>
        <a:bodyPr/>
        <a:lstStyle/>
        <a:p>
          <a:r>
            <a:rPr lang="uk-UA" dirty="0" smtClean="0"/>
            <a:t>ІІІ етап</a:t>
          </a:r>
          <a:endParaRPr lang="ru-RU" dirty="0"/>
        </a:p>
      </dgm:t>
    </dgm:pt>
    <dgm:pt modelId="{BDA229E5-D22C-478A-AFF9-90274EE4822C}" type="parTrans" cxnId="{CFF6543F-4E63-4BE4-8535-63D692AE28DC}">
      <dgm:prSet/>
      <dgm:spPr/>
      <dgm:t>
        <a:bodyPr/>
        <a:lstStyle/>
        <a:p>
          <a:endParaRPr lang="ru-RU"/>
        </a:p>
      </dgm:t>
    </dgm:pt>
    <dgm:pt modelId="{F1F0D4D6-C886-4CAA-AA86-390BC7DDC807}" type="sibTrans" cxnId="{CFF6543F-4E63-4BE4-8535-63D692AE28DC}">
      <dgm:prSet/>
      <dgm:spPr/>
      <dgm:t>
        <a:bodyPr/>
        <a:lstStyle/>
        <a:p>
          <a:endParaRPr lang="ru-RU"/>
        </a:p>
      </dgm:t>
    </dgm:pt>
    <dgm:pt modelId="{6B2913C9-A141-414F-AC70-BC484BB55B28}">
      <dgm:prSet phldrT="[Текст]"/>
      <dgm:spPr/>
      <dgm:t>
        <a:bodyPr/>
        <a:lstStyle/>
        <a:p>
          <a:r>
            <a:rPr lang="uk-UA" dirty="0" smtClean="0"/>
            <a:t>Осмислення роботи, рефлексія всього портфоліо</a:t>
          </a:r>
          <a:endParaRPr lang="ru-RU" dirty="0"/>
        </a:p>
      </dgm:t>
    </dgm:pt>
    <dgm:pt modelId="{9C682E70-EAB6-4738-B46A-3CB3A504A313}" type="parTrans" cxnId="{6616C472-2968-4F43-A490-A6490786C760}">
      <dgm:prSet/>
      <dgm:spPr/>
      <dgm:t>
        <a:bodyPr/>
        <a:lstStyle/>
        <a:p>
          <a:endParaRPr lang="ru-RU"/>
        </a:p>
      </dgm:t>
    </dgm:pt>
    <dgm:pt modelId="{DB981C03-72FF-4A83-9D30-4951043CCC2F}" type="sibTrans" cxnId="{6616C472-2968-4F43-A490-A6490786C760}">
      <dgm:prSet/>
      <dgm:spPr/>
      <dgm:t>
        <a:bodyPr/>
        <a:lstStyle/>
        <a:p>
          <a:endParaRPr lang="ru-RU"/>
        </a:p>
      </dgm:t>
    </dgm:pt>
    <dgm:pt modelId="{7FE01D0A-5528-46AB-BCF3-DCCE83EBED16}">
      <dgm:prSet phldrT="[Текст]"/>
      <dgm:spPr/>
      <dgm:t>
        <a:bodyPr/>
        <a:lstStyle/>
        <a:p>
          <a:r>
            <a:rPr lang="uk-UA" dirty="0" smtClean="0"/>
            <a:t>Аналіз як результату, так і процесу навчання</a:t>
          </a:r>
          <a:endParaRPr lang="ru-RU" dirty="0"/>
        </a:p>
      </dgm:t>
    </dgm:pt>
    <dgm:pt modelId="{8493FEE1-A399-422F-9011-B48FD2766B5C}" type="parTrans" cxnId="{1A371481-0BEC-4B1A-BBDE-E6E17E4F9652}">
      <dgm:prSet/>
      <dgm:spPr/>
      <dgm:t>
        <a:bodyPr/>
        <a:lstStyle/>
        <a:p>
          <a:endParaRPr lang="ru-RU"/>
        </a:p>
      </dgm:t>
    </dgm:pt>
    <dgm:pt modelId="{064D3080-B300-4084-9961-48B7A56C2A9C}" type="sibTrans" cxnId="{1A371481-0BEC-4B1A-BBDE-E6E17E4F9652}">
      <dgm:prSet/>
      <dgm:spPr/>
      <dgm:t>
        <a:bodyPr/>
        <a:lstStyle/>
        <a:p>
          <a:endParaRPr lang="ru-RU"/>
        </a:p>
      </dgm:t>
    </dgm:pt>
    <dgm:pt modelId="{B800855A-D6C9-45FF-AAC6-E565D77746C6}" type="pres">
      <dgm:prSet presAssocID="{F110A47B-ABC5-41BC-A760-43F1CE9872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A76E27-BA3B-49C2-B683-88DA42DDC7D9}" type="pres">
      <dgm:prSet presAssocID="{508E3649-767E-468F-8F12-75586448AEF7}" presName="boxAndChildren" presStyleCnt="0"/>
      <dgm:spPr/>
      <dgm:t>
        <a:bodyPr/>
        <a:lstStyle/>
        <a:p>
          <a:endParaRPr lang="ru-RU"/>
        </a:p>
      </dgm:t>
    </dgm:pt>
    <dgm:pt modelId="{3D674A92-DFC8-4DE8-9BF0-F9CC22450017}" type="pres">
      <dgm:prSet presAssocID="{508E3649-767E-468F-8F12-75586448AEF7}" presName="parentTextBox" presStyleLbl="node1" presStyleIdx="0" presStyleCnt="3"/>
      <dgm:spPr/>
      <dgm:t>
        <a:bodyPr/>
        <a:lstStyle/>
        <a:p>
          <a:endParaRPr lang="ru-RU"/>
        </a:p>
      </dgm:t>
    </dgm:pt>
    <dgm:pt modelId="{31FF7B47-8C69-4A93-A09B-B1BF1B074C5B}" type="pres">
      <dgm:prSet presAssocID="{508E3649-767E-468F-8F12-75586448AEF7}" presName="entireBox" presStyleLbl="node1" presStyleIdx="0" presStyleCnt="3"/>
      <dgm:spPr/>
      <dgm:t>
        <a:bodyPr/>
        <a:lstStyle/>
        <a:p>
          <a:endParaRPr lang="ru-RU"/>
        </a:p>
      </dgm:t>
    </dgm:pt>
    <dgm:pt modelId="{5E6BF3AE-3989-4E7B-A7D3-AF224448F5C8}" type="pres">
      <dgm:prSet presAssocID="{508E3649-767E-468F-8F12-75586448AEF7}" presName="descendantBox" presStyleCnt="0"/>
      <dgm:spPr/>
      <dgm:t>
        <a:bodyPr/>
        <a:lstStyle/>
        <a:p>
          <a:endParaRPr lang="ru-RU"/>
        </a:p>
      </dgm:t>
    </dgm:pt>
    <dgm:pt modelId="{ED2E4BE1-D440-449C-8E2D-63F31FD535C9}" type="pres">
      <dgm:prSet presAssocID="{6B2913C9-A141-414F-AC70-BC484BB55B28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E4E5E-FCCB-4E7D-AFC4-E4F969D0BA0D}" type="pres">
      <dgm:prSet presAssocID="{7FE01D0A-5528-46AB-BCF3-DCCE83EBED16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1E680-1BEF-4AD8-A8FB-E646280F37EE}" type="pres">
      <dgm:prSet presAssocID="{05F7F7BB-8259-4E08-8663-56ADBFFE7717}" presName="sp" presStyleCnt="0"/>
      <dgm:spPr/>
      <dgm:t>
        <a:bodyPr/>
        <a:lstStyle/>
        <a:p>
          <a:endParaRPr lang="ru-RU"/>
        </a:p>
      </dgm:t>
    </dgm:pt>
    <dgm:pt modelId="{A07032C3-51FF-4051-90A5-9AA9185B7C9E}" type="pres">
      <dgm:prSet presAssocID="{93CCF5B6-143F-4DC2-8B9E-8F8A4FC920FD}" presName="arrowAndChildren" presStyleCnt="0"/>
      <dgm:spPr/>
      <dgm:t>
        <a:bodyPr/>
        <a:lstStyle/>
        <a:p>
          <a:endParaRPr lang="ru-RU"/>
        </a:p>
      </dgm:t>
    </dgm:pt>
    <dgm:pt modelId="{6F98F416-0565-45D6-A84A-F3AA9A8CCE1F}" type="pres">
      <dgm:prSet presAssocID="{93CCF5B6-143F-4DC2-8B9E-8F8A4FC920FD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48968722-BFB6-4518-9D0B-A529C4285DD8}" type="pres">
      <dgm:prSet presAssocID="{93CCF5B6-143F-4DC2-8B9E-8F8A4FC920FD}" presName="arrow" presStyleLbl="node1" presStyleIdx="1" presStyleCnt="3"/>
      <dgm:spPr/>
      <dgm:t>
        <a:bodyPr/>
        <a:lstStyle/>
        <a:p>
          <a:endParaRPr lang="ru-RU"/>
        </a:p>
      </dgm:t>
    </dgm:pt>
    <dgm:pt modelId="{FB5DD802-B103-4EBE-887E-B656E2C1D21D}" type="pres">
      <dgm:prSet presAssocID="{93CCF5B6-143F-4DC2-8B9E-8F8A4FC920FD}" presName="descendantArrow" presStyleCnt="0"/>
      <dgm:spPr/>
      <dgm:t>
        <a:bodyPr/>
        <a:lstStyle/>
        <a:p>
          <a:endParaRPr lang="ru-RU"/>
        </a:p>
      </dgm:t>
    </dgm:pt>
    <dgm:pt modelId="{518B8DC5-C565-45CE-BDC5-9AFB2E04592D}" type="pres">
      <dgm:prSet presAssocID="{A4E368A7-EE2A-4533-8E08-57B7AB1A7E1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CA6A6-10E4-456A-BEB8-E7E50B9379F7}" type="pres">
      <dgm:prSet presAssocID="{5A7DEE8B-433D-47CC-AD7F-8191DBD23C2B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731A8-C00F-42DB-BD8C-BDB12A149378}" type="pres">
      <dgm:prSet presAssocID="{6E6B4D8A-41B0-444D-A2F3-0395E95EF121}" presName="sp" presStyleCnt="0"/>
      <dgm:spPr/>
      <dgm:t>
        <a:bodyPr/>
        <a:lstStyle/>
        <a:p>
          <a:endParaRPr lang="ru-RU"/>
        </a:p>
      </dgm:t>
    </dgm:pt>
    <dgm:pt modelId="{7E494832-D41E-4440-8DFF-62C4709E9088}" type="pres">
      <dgm:prSet presAssocID="{213A1B48-3335-4339-BC09-BA2AAAEC49FB}" presName="arrowAndChildren" presStyleCnt="0"/>
      <dgm:spPr/>
      <dgm:t>
        <a:bodyPr/>
        <a:lstStyle/>
        <a:p>
          <a:endParaRPr lang="ru-RU"/>
        </a:p>
      </dgm:t>
    </dgm:pt>
    <dgm:pt modelId="{4CC49CB5-0171-4E7A-B84A-65A025D96CAF}" type="pres">
      <dgm:prSet presAssocID="{213A1B48-3335-4339-BC09-BA2AAAEC49FB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97B0F9DC-DDC1-4DF3-A907-F068A8EE5911}" type="pres">
      <dgm:prSet presAssocID="{213A1B48-3335-4339-BC09-BA2AAAEC49FB}" presName="arrow" presStyleLbl="node1" presStyleIdx="2" presStyleCnt="3"/>
      <dgm:spPr/>
      <dgm:t>
        <a:bodyPr/>
        <a:lstStyle/>
        <a:p>
          <a:endParaRPr lang="ru-RU"/>
        </a:p>
      </dgm:t>
    </dgm:pt>
    <dgm:pt modelId="{56BB0167-C531-4EEB-A015-4F07BBF7CCFC}" type="pres">
      <dgm:prSet presAssocID="{213A1B48-3335-4339-BC09-BA2AAAEC49FB}" presName="descendantArrow" presStyleCnt="0"/>
      <dgm:spPr/>
      <dgm:t>
        <a:bodyPr/>
        <a:lstStyle/>
        <a:p>
          <a:endParaRPr lang="ru-RU"/>
        </a:p>
      </dgm:t>
    </dgm:pt>
    <dgm:pt modelId="{F45E364F-5810-46C2-96E5-07C9EBA20CB8}" type="pres">
      <dgm:prSet presAssocID="{79109280-4178-4B73-92B2-CC24C35CF6A0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D220D-C3D4-4116-AE65-572DD22E3B43}" type="pres">
      <dgm:prSet presAssocID="{93D0F1F7-F08E-4E4C-AB5A-42CE1A5C797D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16C472-2968-4F43-A490-A6490786C760}" srcId="{508E3649-767E-468F-8F12-75586448AEF7}" destId="{6B2913C9-A141-414F-AC70-BC484BB55B28}" srcOrd="0" destOrd="0" parTransId="{9C682E70-EAB6-4738-B46A-3CB3A504A313}" sibTransId="{DB981C03-72FF-4A83-9D30-4951043CCC2F}"/>
    <dgm:cxn modelId="{EA49FE1F-8D68-420B-8CD8-CD148F62BE3C}" type="presOf" srcId="{79109280-4178-4B73-92B2-CC24C35CF6A0}" destId="{F45E364F-5810-46C2-96E5-07C9EBA20CB8}" srcOrd="0" destOrd="0" presId="urn:microsoft.com/office/officeart/2005/8/layout/process4"/>
    <dgm:cxn modelId="{392928D1-7F11-4E88-85C2-F4F04C7F92E3}" type="presOf" srcId="{93D0F1F7-F08E-4E4C-AB5A-42CE1A5C797D}" destId="{ABBD220D-C3D4-4116-AE65-572DD22E3B43}" srcOrd="0" destOrd="0" presId="urn:microsoft.com/office/officeart/2005/8/layout/process4"/>
    <dgm:cxn modelId="{AB75E1AA-4E5C-4AC3-A55B-A414D4915923}" type="presOf" srcId="{508E3649-767E-468F-8F12-75586448AEF7}" destId="{31FF7B47-8C69-4A93-A09B-B1BF1B074C5B}" srcOrd="1" destOrd="0" presId="urn:microsoft.com/office/officeart/2005/8/layout/process4"/>
    <dgm:cxn modelId="{115BA605-2B52-4BBF-B0C7-A1EF2C6FC2AB}" type="presOf" srcId="{7FE01D0A-5528-46AB-BCF3-DCCE83EBED16}" destId="{AE6E4E5E-FCCB-4E7D-AFC4-E4F969D0BA0D}" srcOrd="0" destOrd="0" presId="urn:microsoft.com/office/officeart/2005/8/layout/process4"/>
    <dgm:cxn modelId="{66FADA3D-31E9-4840-8FEC-439029CEC655}" srcId="{F110A47B-ABC5-41BC-A760-43F1CE987233}" destId="{93CCF5B6-143F-4DC2-8B9E-8F8A4FC920FD}" srcOrd="1" destOrd="0" parTransId="{877DEBB0-96E2-4B23-B7CA-7D2B5D6FFCDB}" sibTransId="{05F7F7BB-8259-4E08-8663-56ADBFFE7717}"/>
    <dgm:cxn modelId="{1A371481-0BEC-4B1A-BBDE-E6E17E4F9652}" srcId="{508E3649-767E-468F-8F12-75586448AEF7}" destId="{7FE01D0A-5528-46AB-BCF3-DCCE83EBED16}" srcOrd="1" destOrd="0" parTransId="{8493FEE1-A399-422F-9011-B48FD2766B5C}" sibTransId="{064D3080-B300-4084-9961-48B7A56C2A9C}"/>
    <dgm:cxn modelId="{0E21076F-B719-4274-ABCB-0F913C2F0557}" srcId="{213A1B48-3335-4339-BC09-BA2AAAEC49FB}" destId="{79109280-4178-4B73-92B2-CC24C35CF6A0}" srcOrd="0" destOrd="0" parTransId="{2A581C3C-D368-4FCB-AB9F-175268BD59E3}" sibTransId="{22117678-BC13-4990-BD68-C29432765CC7}"/>
    <dgm:cxn modelId="{6340454A-D35B-45E5-A060-6743E1210635}" type="presOf" srcId="{5A7DEE8B-433D-47CC-AD7F-8191DBD23C2B}" destId="{362CA6A6-10E4-456A-BEB8-E7E50B9379F7}" srcOrd="0" destOrd="0" presId="urn:microsoft.com/office/officeart/2005/8/layout/process4"/>
    <dgm:cxn modelId="{10E90662-5FD7-4DE3-AB9B-57B05EBBCCDC}" type="presOf" srcId="{A4E368A7-EE2A-4533-8E08-57B7AB1A7E1F}" destId="{518B8DC5-C565-45CE-BDC5-9AFB2E04592D}" srcOrd="0" destOrd="0" presId="urn:microsoft.com/office/officeart/2005/8/layout/process4"/>
    <dgm:cxn modelId="{7266C5FA-4E5D-46C4-A066-76019AECFBB4}" srcId="{93CCF5B6-143F-4DC2-8B9E-8F8A4FC920FD}" destId="{A4E368A7-EE2A-4533-8E08-57B7AB1A7E1F}" srcOrd="0" destOrd="0" parTransId="{A06C9222-7426-49C5-A29A-191FCC8A7FAC}" sibTransId="{C7FCB7C9-A2E0-47CA-8EEE-041694A3B013}"/>
    <dgm:cxn modelId="{1C137665-F9CA-41C2-9374-88954ADF8B5A}" type="presOf" srcId="{6B2913C9-A141-414F-AC70-BC484BB55B28}" destId="{ED2E4BE1-D440-449C-8E2D-63F31FD535C9}" srcOrd="0" destOrd="0" presId="urn:microsoft.com/office/officeart/2005/8/layout/process4"/>
    <dgm:cxn modelId="{18CE8891-0763-4D35-B548-94642C9228E1}" type="presOf" srcId="{213A1B48-3335-4339-BC09-BA2AAAEC49FB}" destId="{4CC49CB5-0171-4E7A-B84A-65A025D96CAF}" srcOrd="0" destOrd="0" presId="urn:microsoft.com/office/officeart/2005/8/layout/process4"/>
    <dgm:cxn modelId="{1D90E6F4-2A86-4A6E-ADA1-F4CC1DA97F31}" type="presOf" srcId="{F110A47B-ABC5-41BC-A760-43F1CE987233}" destId="{B800855A-D6C9-45FF-AAC6-E565D77746C6}" srcOrd="0" destOrd="0" presId="urn:microsoft.com/office/officeart/2005/8/layout/process4"/>
    <dgm:cxn modelId="{3486B15E-A7A1-4AF7-94F7-A9CF603D601D}" srcId="{213A1B48-3335-4339-BC09-BA2AAAEC49FB}" destId="{93D0F1F7-F08E-4E4C-AB5A-42CE1A5C797D}" srcOrd="1" destOrd="0" parTransId="{D9C89217-B1CC-4C0F-8850-91830836C514}" sibTransId="{7CF64ADF-ECF6-4561-9C1E-469EB57165E9}"/>
    <dgm:cxn modelId="{A3FB7B78-D0C2-405D-871A-3D9FEB81C795}" srcId="{F110A47B-ABC5-41BC-A760-43F1CE987233}" destId="{213A1B48-3335-4339-BC09-BA2AAAEC49FB}" srcOrd="0" destOrd="0" parTransId="{F283FAB6-2096-4205-88B2-2E5BA91E51F7}" sibTransId="{6E6B4D8A-41B0-444D-A2F3-0395E95EF121}"/>
    <dgm:cxn modelId="{0E83DC80-9DB0-46BC-9CD7-A7561D84A0C8}" type="presOf" srcId="{93CCF5B6-143F-4DC2-8B9E-8F8A4FC920FD}" destId="{6F98F416-0565-45D6-A84A-F3AA9A8CCE1F}" srcOrd="0" destOrd="0" presId="urn:microsoft.com/office/officeart/2005/8/layout/process4"/>
    <dgm:cxn modelId="{39BD6CFF-49D3-4A70-87E9-39A7EEAB5BB8}" srcId="{93CCF5B6-143F-4DC2-8B9E-8F8A4FC920FD}" destId="{5A7DEE8B-433D-47CC-AD7F-8191DBD23C2B}" srcOrd="1" destOrd="0" parTransId="{A8E201FD-2B04-41B2-B7B9-B48FA265830B}" sibTransId="{AA262315-9C65-497D-948A-B982E9ADA248}"/>
    <dgm:cxn modelId="{45D9D96E-3BA5-461B-8F8A-7D0AD07BFC7B}" type="presOf" srcId="{213A1B48-3335-4339-BC09-BA2AAAEC49FB}" destId="{97B0F9DC-DDC1-4DF3-A907-F068A8EE5911}" srcOrd="1" destOrd="0" presId="urn:microsoft.com/office/officeart/2005/8/layout/process4"/>
    <dgm:cxn modelId="{CFF6543F-4E63-4BE4-8535-63D692AE28DC}" srcId="{F110A47B-ABC5-41BC-A760-43F1CE987233}" destId="{508E3649-767E-468F-8F12-75586448AEF7}" srcOrd="2" destOrd="0" parTransId="{BDA229E5-D22C-478A-AFF9-90274EE4822C}" sibTransId="{F1F0D4D6-C886-4CAA-AA86-390BC7DDC807}"/>
    <dgm:cxn modelId="{A2C8D0FA-F856-45A7-9240-ACBADEC03CC0}" type="presOf" srcId="{93CCF5B6-143F-4DC2-8B9E-8F8A4FC920FD}" destId="{48968722-BFB6-4518-9D0B-A529C4285DD8}" srcOrd="1" destOrd="0" presId="urn:microsoft.com/office/officeart/2005/8/layout/process4"/>
    <dgm:cxn modelId="{B16D3A21-BA22-470F-A9CD-68EBB388F789}" type="presOf" srcId="{508E3649-767E-468F-8F12-75586448AEF7}" destId="{3D674A92-DFC8-4DE8-9BF0-F9CC22450017}" srcOrd="0" destOrd="0" presId="urn:microsoft.com/office/officeart/2005/8/layout/process4"/>
    <dgm:cxn modelId="{7C50F3CA-1A2E-4175-87FF-BB9F71A7E22D}" type="presParOf" srcId="{B800855A-D6C9-45FF-AAC6-E565D77746C6}" destId="{1DA76E27-BA3B-49C2-B683-88DA42DDC7D9}" srcOrd="0" destOrd="0" presId="urn:microsoft.com/office/officeart/2005/8/layout/process4"/>
    <dgm:cxn modelId="{10F0F446-4FF7-46B6-9B9F-662E53E45A28}" type="presParOf" srcId="{1DA76E27-BA3B-49C2-B683-88DA42DDC7D9}" destId="{3D674A92-DFC8-4DE8-9BF0-F9CC22450017}" srcOrd="0" destOrd="0" presId="urn:microsoft.com/office/officeart/2005/8/layout/process4"/>
    <dgm:cxn modelId="{599E5E6F-6194-4BB4-BB1F-8A5CCAC426D1}" type="presParOf" srcId="{1DA76E27-BA3B-49C2-B683-88DA42DDC7D9}" destId="{31FF7B47-8C69-4A93-A09B-B1BF1B074C5B}" srcOrd="1" destOrd="0" presId="urn:microsoft.com/office/officeart/2005/8/layout/process4"/>
    <dgm:cxn modelId="{8E24FF32-9A6E-4D4D-A2CA-8B2D6A42099D}" type="presParOf" srcId="{1DA76E27-BA3B-49C2-B683-88DA42DDC7D9}" destId="{5E6BF3AE-3989-4E7B-A7D3-AF224448F5C8}" srcOrd="2" destOrd="0" presId="urn:microsoft.com/office/officeart/2005/8/layout/process4"/>
    <dgm:cxn modelId="{F07C1C09-2810-4127-A006-64E91F6CE1CC}" type="presParOf" srcId="{5E6BF3AE-3989-4E7B-A7D3-AF224448F5C8}" destId="{ED2E4BE1-D440-449C-8E2D-63F31FD535C9}" srcOrd="0" destOrd="0" presId="urn:microsoft.com/office/officeart/2005/8/layout/process4"/>
    <dgm:cxn modelId="{81C8E804-F691-4555-904E-680DC4496CD2}" type="presParOf" srcId="{5E6BF3AE-3989-4E7B-A7D3-AF224448F5C8}" destId="{AE6E4E5E-FCCB-4E7D-AFC4-E4F969D0BA0D}" srcOrd="1" destOrd="0" presId="urn:microsoft.com/office/officeart/2005/8/layout/process4"/>
    <dgm:cxn modelId="{2B56A89B-D8C3-4AFD-A2CF-E17804537582}" type="presParOf" srcId="{B800855A-D6C9-45FF-AAC6-E565D77746C6}" destId="{7811E680-1BEF-4AD8-A8FB-E646280F37EE}" srcOrd="1" destOrd="0" presId="urn:microsoft.com/office/officeart/2005/8/layout/process4"/>
    <dgm:cxn modelId="{F2E7E20B-3357-4ED9-AEAE-E65FF683C9BA}" type="presParOf" srcId="{B800855A-D6C9-45FF-AAC6-E565D77746C6}" destId="{A07032C3-51FF-4051-90A5-9AA9185B7C9E}" srcOrd="2" destOrd="0" presId="urn:microsoft.com/office/officeart/2005/8/layout/process4"/>
    <dgm:cxn modelId="{2955AD72-ED02-4229-A371-F4EBD8F052B0}" type="presParOf" srcId="{A07032C3-51FF-4051-90A5-9AA9185B7C9E}" destId="{6F98F416-0565-45D6-A84A-F3AA9A8CCE1F}" srcOrd="0" destOrd="0" presId="urn:microsoft.com/office/officeart/2005/8/layout/process4"/>
    <dgm:cxn modelId="{301958F5-13FB-4AE5-8971-9D81CF0D91C0}" type="presParOf" srcId="{A07032C3-51FF-4051-90A5-9AA9185B7C9E}" destId="{48968722-BFB6-4518-9D0B-A529C4285DD8}" srcOrd="1" destOrd="0" presId="urn:microsoft.com/office/officeart/2005/8/layout/process4"/>
    <dgm:cxn modelId="{0F616D8F-13B5-414D-8682-DF632560EAD8}" type="presParOf" srcId="{A07032C3-51FF-4051-90A5-9AA9185B7C9E}" destId="{FB5DD802-B103-4EBE-887E-B656E2C1D21D}" srcOrd="2" destOrd="0" presId="urn:microsoft.com/office/officeart/2005/8/layout/process4"/>
    <dgm:cxn modelId="{E5E45B6A-6A57-4F6E-9D5C-53F5D56678B5}" type="presParOf" srcId="{FB5DD802-B103-4EBE-887E-B656E2C1D21D}" destId="{518B8DC5-C565-45CE-BDC5-9AFB2E04592D}" srcOrd="0" destOrd="0" presId="urn:microsoft.com/office/officeart/2005/8/layout/process4"/>
    <dgm:cxn modelId="{EDC59DA1-D226-4ED3-A3A0-DF9A664AD46C}" type="presParOf" srcId="{FB5DD802-B103-4EBE-887E-B656E2C1D21D}" destId="{362CA6A6-10E4-456A-BEB8-E7E50B9379F7}" srcOrd="1" destOrd="0" presId="urn:microsoft.com/office/officeart/2005/8/layout/process4"/>
    <dgm:cxn modelId="{90577F85-F67D-4047-8A98-5FC310C7B7D1}" type="presParOf" srcId="{B800855A-D6C9-45FF-AAC6-E565D77746C6}" destId="{5B8731A8-C00F-42DB-BD8C-BDB12A149378}" srcOrd="3" destOrd="0" presId="urn:microsoft.com/office/officeart/2005/8/layout/process4"/>
    <dgm:cxn modelId="{B9CBA3F4-F24F-4DFD-AC24-1B1C807474F7}" type="presParOf" srcId="{B800855A-D6C9-45FF-AAC6-E565D77746C6}" destId="{7E494832-D41E-4440-8DFF-62C4709E9088}" srcOrd="4" destOrd="0" presId="urn:microsoft.com/office/officeart/2005/8/layout/process4"/>
    <dgm:cxn modelId="{33CA1627-3999-4942-9980-9FDB1DD98E00}" type="presParOf" srcId="{7E494832-D41E-4440-8DFF-62C4709E9088}" destId="{4CC49CB5-0171-4E7A-B84A-65A025D96CAF}" srcOrd="0" destOrd="0" presId="urn:microsoft.com/office/officeart/2005/8/layout/process4"/>
    <dgm:cxn modelId="{5D1E180A-A086-4CA1-8AB7-09B354A1121C}" type="presParOf" srcId="{7E494832-D41E-4440-8DFF-62C4709E9088}" destId="{97B0F9DC-DDC1-4DF3-A907-F068A8EE5911}" srcOrd="1" destOrd="0" presId="urn:microsoft.com/office/officeart/2005/8/layout/process4"/>
    <dgm:cxn modelId="{5CD4A45B-A384-489F-946C-1F7B822EFDEB}" type="presParOf" srcId="{7E494832-D41E-4440-8DFF-62C4709E9088}" destId="{56BB0167-C531-4EEB-A015-4F07BBF7CCFC}" srcOrd="2" destOrd="0" presId="urn:microsoft.com/office/officeart/2005/8/layout/process4"/>
    <dgm:cxn modelId="{B83EC46B-791B-4EDB-98F5-2A24D6DACA55}" type="presParOf" srcId="{56BB0167-C531-4EEB-A015-4F07BBF7CCFC}" destId="{F45E364F-5810-46C2-96E5-07C9EBA20CB8}" srcOrd="0" destOrd="0" presId="urn:microsoft.com/office/officeart/2005/8/layout/process4"/>
    <dgm:cxn modelId="{B18D017F-1D44-4FBA-92A7-53D3E94FBB12}" type="presParOf" srcId="{56BB0167-C531-4EEB-A015-4F07BBF7CCFC}" destId="{ABBD220D-C3D4-4116-AE65-572DD22E3B4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AFF2B8-85DD-40F3-A259-2FF7A295E7E2}" type="doc">
      <dgm:prSet loTypeId="urn:microsoft.com/office/officeart/2005/8/layout/vList6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E89822A-FA44-4C1A-8D1A-C0FA6A84EEEC}">
      <dgm:prSet phldrT="[Текст]"/>
      <dgm:spPr/>
      <dgm:t>
        <a:bodyPr/>
        <a:lstStyle/>
        <a:p>
          <a:r>
            <a:rPr lang="uk-UA" dirty="0" smtClean="0"/>
            <a:t>Середній рівень</a:t>
          </a:r>
          <a:endParaRPr lang="ru-RU" dirty="0"/>
        </a:p>
      </dgm:t>
    </dgm:pt>
    <dgm:pt modelId="{43C084D1-370E-4E0B-A7FE-646D8A6CF4D1}" type="parTrans" cxnId="{ADF59130-960E-4694-9A2F-2817AB403088}">
      <dgm:prSet/>
      <dgm:spPr/>
      <dgm:t>
        <a:bodyPr/>
        <a:lstStyle/>
        <a:p>
          <a:endParaRPr lang="ru-RU"/>
        </a:p>
      </dgm:t>
    </dgm:pt>
    <dgm:pt modelId="{37A313ED-2C14-4BBD-848D-16A3E99FCC77}" type="sibTrans" cxnId="{ADF59130-960E-4694-9A2F-2817AB403088}">
      <dgm:prSet/>
      <dgm:spPr/>
      <dgm:t>
        <a:bodyPr/>
        <a:lstStyle/>
        <a:p>
          <a:endParaRPr lang="ru-RU"/>
        </a:p>
      </dgm:t>
    </dgm:pt>
    <dgm:pt modelId="{E01D17FF-6BEA-4BB0-B0E4-A5BDF4B4AD87}">
      <dgm:prSet phldrT="[Текст]"/>
      <dgm:spPr/>
      <dgm:t>
        <a:bodyPr/>
        <a:lstStyle/>
        <a:p>
          <a:r>
            <a:rPr lang="uk-UA" dirty="0" smtClean="0"/>
            <a:t>Матеріали цього рівня демонструють добрі знання й уміння учня, але, на відміну від попереднього, може не бути деяких елементів, а також недостатньо виражена оригінальність у змісті й оформленні</a:t>
          </a:r>
          <a:endParaRPr lang="ru-RU" dirty="0"/>
        </a:p>
      </dgm:t>
    </dgm:pt>
    <dgm:pt modelId="{8CE914A8-54AB-45A1-9F5A-DBC4FC88F322}" type="parTrans" cxnId="{C5B2FA32-5DF1-4640-B501-37297FE59228}">
      <dgm:prSet/>
      <dgm:spPr/>
      <dgm:t>
        <a:bodyPr/>
        <a:lstStyle/>
        <a:p>
          <a:endParaRPr lang="ru-RU"/>
        </a:p>
      </dgm:t>
    </dgm:pt>
    <dgm:pt modelId="{7A1EBECE-CBD6-4CF7-8AB5-5C0F26DC3EE0}" type="sibTrans" cxnId="{C5B2FA32-5DF1-4640-B501-37297FE59228}">
      <dgm:prSet/>
      <dgm:spPr/>
      <dgm:t>
        <a:bodyPr/>
        <a:lstStyle/>
        <a:p>
          <a:endParaRPr lang="ru-RU"/>
        </a:p>
      </dgm:t>
    </dgm:pt>
    <dgm:pt modelId="{9F6602F7-04FD-4EA1-85A3-727A092E7DD6}">
      <dgm:prSet phldrT="[Текст]"/>
      <dgm:spPr/>
      <dgm:t>
        <a:bodyPr/>
        <a:lstStyle/>
        <a:p>
          <a:r>
            <a:rPr lang="uk-UA" dirty="0" smtClean="0"/>
            <a:t>Слабкий рівень</a:t>
          </a:r>
          <a:endParaRPr lang="ru-RU" dirty="0"/>
        </a:p>
      </dgm:t>
    </dgm:pt>
    <dgm:pt modelId="{99B6D4EB-49EC-4D09-B91A-7678E92A07D1}" type="parTrans" cxnId="{2AA01564-D39B-490B-9ED7-A157AC9782E6}">
      <dgm:prSet/>
      <dgm:spPr/>
      <dgm:t>
        <a:bodyPr/>
        <a:lstStyle/>
        <a:p>
          <a:endParaRPr lang="ru-RU"/>
        </a:p>
      </dgm:t>
    </dgm:pt>
    <dgm:pt modelId="{13EBE12F-925C-4CC3-9E9C-2A8BCFBEE933}" type="sibTrans" cxnId="{2AA01564-D39B-490B-9ED7-A157AC9782E6}">
      <dgm:prSet/>
      <dgm:spPr/>
      <dgm:t>
        <a:bodyPr/>
        <a:lstStyle/>
        <a:p>
          <a:endParaRPr lang="ru-RU"/>
        </a:p>
      </dgm:t>
    </dgm:pt>
    <dgm:pt modelId="{660DAE99-A844-4D19-819D-CFC6DD378B40}">
      <dgm:prSet phldrT="[Текст]"/>
      <dgm:spPr/>
      <dgm:t>
        <a:bodyPr/>
        <a:lstStyle/>
        <a:p>
          <a:r>
            <a:rPr lang="uk-UA" dirty="0" smtClean="0"/>
            <a:t>Портфоліо не дає уявлення про здібності й старанність учня, прогрес у навчанні й рівень сформованості якостей, що відображають основні завдання курсу й критерії оцінювання. У ній представлені окремі аркуші з неповністю виконаними завданнями і вправами тощо.</a:t>
          </a:r>
          <a:endParaRPr lang="ru-RU" dirty="0"/>
        </a:p>
      </dgm:t>
    </dgm:pt>
    <dgm:pt modelId="{CA6AF23B-24B4-447C-9048-48C3B08ECDF6}" type="parTrans" cxnId="{E5E7DD1C-8450-4F1D-BC55-0F096C696050}">
      <dgm:prSet/>
      <dgm:spPr/>
      <dgm:t>
        <a:bodyPr/>
        <a:lstStyle/>
        <a:p>
          <a:endParaRPr lang="ru-RU"/>
        </a:p>
      </dgm:t>
    </dgm:pt>
    <dgm:pt modelId="{939BF78D-6BD7-4C9B-860B-1DF6D08E2646}" type="sibTrans" cxnId="{E5E7DD1C-8450-4F1D-BC55-0F096C696050}">
      <dgm:prSet/>
      <dgm:spPr/>
      <dgm:t>
        <a:bodyPr/>
        <a:lstStyle/>
        <a:p>
          <a:endParaRPr lang="ru-RU"/>
        </a:p>
      </dgm:t>
    </dgm:pt>
    <dgm:pt modelId="{0A04CAC5-517E-4403-9A2C-91F39BE4C2F8}">
      <dgm:prSet/>
      <dgm:spPr/>
      <dgm:t>
        <a:bodyPr/>
        <a:lstStyle/>
        <a:p>
          <a:r>
            <a:rPr lang="uk-UA" dirty="0" smtClean="0"/>
            <a:t>Високий рівень</a:t>
          </a:r>
          <a:endParaRPr lang="ru-RU" dirty="0"/>
        </a:p>
      </dgm:t>
    </dgm:pt>
    <dgm:pt modelId="{A6DB0673-DBB2-4925-8A79-2FCFDF332834}" type="parTrans" cxnId="{08F78015-7413-4C7C-86D3-E5F7CECE6005}">
      <dgm:prSet/>
      <dgm:spPr/>
      <dgm:t>
        <a:bodyPr/>
        <a:lstStyle/>
        <a:p>
          <a:endParaRPr lang="ru-RU"/>
        </a:p>
      </dgm:t>
    </dgm:pt>
    <dgm:pt modelId="{0FD4D740-7779-492E-8988-FAE2FCD3F81C}" type="sibTrans" cxnId="{08F78015-7413-4C7C-86D3-E5F7CECE6005}">
      <dgm:prSet/>
      <dgm:spPr/>
      <dgm:t>
        <a:bodyPr/>
        <a:lstStyle/>
        <a:p>
          <a:endParaRPr lang="ru-RU"/>
        </a:p>
      </dgm:t>
    </dgm:pt>
    <dgm:pt modelId="{5782127B-16D8-4029-94E0-B5B9460065BA}">
      <dgm:prSet/>
      <dgm:spPr/>
      <dgm:t>
        <a:bodyPr/>
        <a:lstStyle/>
        <a:p>
          <a:r>
            <a:rPr lang="uk-UA" dirty="0" smtClean="0"/>
            <a:t>Достатній рівень</a:t>
          </a:r>
          <a:endParaRPr lang="ru-RU" dirty="0"/>
        </a:p>
      </dgm:t>
    </dgm:pt>
    <dgm:pt modelId="{86E1559B-D8A2-4BD8-95E1-08E54B2DC08D}" type="parTrans" cxnId="{4C35B170-D910-4BFD-8DEF-E56450020A2B}">
      <dgm:prSet/>
      <dgm:spPr/>
      <dgm:t>
        <a:bodyPr/>
        <a:lstStyle/>
        <a:p>
          <a:endParaRPr lang="ru-RU"/>
        </a:p>
      </dgm:t>
    </dgm:pt>
    <dgm:pt modelId="{523575B4-BFBE-4E41-8662-DF80815702B9}" type="sibTrans" cxnId="{4C35B170-D910-4BFD-8DEF-E56450020A2B}">
      <dgm:prSet/>
      <dgm:spPr/>
      <dgm:t>
        <a:bodyPr/>
        <a:lstStyle/>
        <a:p>
          <a:endParaRPr lang="ru-RU"/>
        </a:p>
      </dgm:t>
    </dgm:pt>
    <dgm:pt modelId="{26D939DE-E196-4301-B9D9-951D57C3A7F1}">
      <dgm:prSet/>
      <dgm:spPr/>
      <dgm:t>
        <a:bodyPr/>
        <a:lstStyle/>
        <a:p>
          <a:r>
            <a:rPr lang="uk-UA" dirty="0" smtClean="0"/>
            <a:t>Матеріал портфоліо свідчить про значні докладені зусилля й очевидний прогрес учня в розвитку його мислення, предметних і комунікативних умінь, високий рівень самооцінки і творче ставлення до предмета. У змісті й оформленні яскраво виявляються оригінальність і винахідливість власника</a:t>
          </a:r>
          <a:endParaRPr lang="ru-RU" dirty="0"/>
        </a:p>
      </dgm:t>
    </dgm:pt>
    <dgm:pt modelId="{DADECA07-1884-4896-9211-090E1CB5DDA5}" type="parTrans" cxnId="{9E87E84F-6FCB-4106-9886-5DA5E9369BEF}">
      <dgm:prSet/>
      <dgm:spPr/>
      <dgm:t>
        <a:bodyPr/>
        <a:lstStyle/>
        <a:p>
          <a:endParaRPr lang="ru-RU"/>
        </a:p>
      </dgm:t>
    </dgm:pt>
    <dgm:pt modelId="{E4DF9392-7E1A-4C72-B2CB-C98ECA7344F5}" type="sibTrans" cxnId="{9E87E84F-6FCB-4106-9886-5DA5E9369BEF}">
      <dgm:prSet/>
      <dgm:spPr/>
      <dgm:t>
        <a:bodyPr/>
        <a:lstStyle/>
        <a:p>
          <a:endParaRPr lang="ru-RU"/>
        </a:p>
      </dgm:t>
    </dgm:pt>
    <dgm:pt modelId="{0DC6BEEA-B423-4D1E-A964-FBAD7C08F33B}">
      <dgm:prSet/>
      <dgm:spPr/>
      <dgm:t>
        <a:bodyPr/>
        <a:lstStyle/>
        <a:p>
          <a:r>
            <a:rPr lang="uk-UA" dirty="0" smtClean="0"/>
            <a:t>Основний акцент зроблено на сформованості програмових знань і вмінь. Бракує документів, що демонструють розвиток творчого мислення, здатності застосовувати здобуті знання в нестандартній ситуації</a:t>
          </a:r>
          <a:endParaRPr lang="ru-RU" dirty="0"/>
        </a:p>
      </dgm:t>
    </dgm:pt>
    <dgm:pt modelId="{80A702B8-44B0-4879-B3FC-EA5C3D2C5970}" type="parTrans" cxnId="{6A819801-4A1C-4BA9-8133-89692D4B3138}">
      <dgm:prSet/>
      <dgm:spPr/>
      <dgm:t>
        <a:bodyPr/>
        <a:lstStyle/>
        <a:p>
          <a:endParaRPr lang="ru-RU"/>
        </a:p>
      </dgm:t>
    </dgm:pt>
    <dgm:pt modelId="{B0DDC1AC-079D-417E-9D5C-41D0F7644694}" type="sibTrans" cxnId="{6A819801-4A1C-4BA9-8133-89692D4B3138}">
      <dgm:prSet/>
      <dgm:spPr/>
      <dgm:t>
        <a:bodyPr/>
        <a:lstStyle/>
        <a:p>
          <a:endParaRPr lang="ru-RU"/>
        </a:p>
      </dgm:t>
    </dgm:pt>
    <dgm:pt modelId="{9F2FDD0F-87A1-483D-960B-D57D7CE97A09}" type="pres">
      <dgm:prSet presAssocID="{DCAFF2B8-85DD-40F3-A259-2FF7A295E7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27B8329-31D4-45FC-B8CF-FC92A38CB480}" type="pres">
      <dgm:prSet presAssocID="{0A04CAC5-517E-4403-9A2C-91F39BE4C2F8}" presName="linNode" presStyleCnt="0"/>
      <dgm:spPr/>
      <dgm:t>
        <a:bodyPr/>
        <a:lstStyle/>
        <a:p>
          <a:endParaRPr lang="ru-RU"/>
        </a:p>
      </dgm:t>
    </dgm:pt>
    <dgm:pt modelId="{26F3CBC4-B122-45ED-BAEF-9F39FEFC1983}" type="pres">
      <dgm:prSet presAssocID="{0A04CAC5-517E-4403-9A2C-91F39BE4C2F8}" presName="parentShp" presStyleLbl="node1" presStyleIdx="0" presStyleCnt="4" custScaleX="63866" custLinFactNeighborX="-10644" custLinFactNeighborY="1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F559A-7CEB-4A4E-8A01-7AD50CCB883D}" type="pres">
      <dgm:prSet presAssocID="{0A04CAC5-517E-4403-9A2C-91F39BE4C2F8}" presName="childShp" presStyleLbl="bgAccFollowNode1" presStyleIdx="0" presStyleCnt="4" custScaleX="126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18D49-D63C-4B9E-81EF-2E47E7E99489}" type="pres">
      <dgm:prSet presAssocID="{0FD4D740-7779-492E-8988-FAE2FCD3F81C}" presName="spacing" presStyleCnt="0"/>
      <dgm:spPr/>
      <dgm:t>
        <a:bodyPr/>
        <a:lstStyle/>
        <a:p>
          <a:endParaRPr lang="ru-RU"/>
        </a:p>
      </dgm:t>
    </dgm:pt>
    <dgm:pt modelId="{3A0DA68F-0901-4078-8C74-89ED62456885}" type="pres">
      <dgm:prSet presAssocID="{1E89822A-FA44-4C1A-8D1A-C0FA6A84EEEC}" presName="linNode" presStyleCnt="0"/>
      <dgm:spPr/>
      <dgm:t>
        <a:bodyPr/>
        <a:lstStyle/>
        <a:p>
          <a:endParaRPr lang="ru-RU"/>
        </a:p>
      </dgm:t>
    </dgm:pt>
    <dgm:pt modelId="{0124D9F3-BB4A-411D-9DF9-342C38E9DD16}" type="pres">
      <dgm:prSet presAssocID="{1E89822A-FA44-4C1A-8D1A-C0FA6A84EEEC}" presName="parentShp" presStyleLbl="node1" presStyleIdx="1" presStyleCnt="4" custScaleX="63866" custLinFactNeighborX="-10644" custLinFactNeighborY="1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8C3EE-BF05-4DAD-BD3C-23CD036C7C65}" type="pres">
      <dgm:prSet presAssocID="{1E89822A-FA44-4C1A-8D1A-C0FA6A84EEEC}" presName="childShp" presStyleLbl="bgAccFollowNode1" presStyleIdx="1" presStyleCnt="4" custScaleX="126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5D299-ED1F-4114-A7F3-44C36211F572}" type="pres">
      <dgm:prSet presAssocID="{37A313ED-2C14-4BBD-848D-16A3E99FCC77}" presName="spacing" presStyleCnt="0"/>
      <dgm:spPr/>
      <dgm:t>
        <a:bodyPr/>
        <a:lstStyle/>
        <a:p>
          <a:endParaRPr lang="ru-RU"/>
        </a:p>
      </dgm:t>
    </dgm:pt>
    <dgm:pt modelId="{08346981-1B03-49A3-95D6-E17D2260D02B}" type="pres">
      <dgm:prSet presAssocID="{5782127B-16D8-4029-94E0-B5B9460065BA}" presName="linNode" presStyleCnt="0"/>
      <dgm:spPr/>
      <dgm:t>
        <a:bodyPr/>
        <a:lstStyle/>
        <a:p>
          <a:endParaRPr lang="ru-RU"/>
        </a:p>
      </dgm:t>
    </dgm:pt>
    <dgm:pt modelId="{97A8DBF0-6D13-4BFA-A108-D840B631CD5C}" type="pres">
      <dgm:prSet presAssocID="{5782127B-16D8-4029-94E0-B5B9460065BA}" presName="parentShp" presStyleLbl="node1" presStyleIdx="2" presStyleCnt="4" custScaleX="63866" custLinFactNeighborX="-10644" custLinFactNeighborY="1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CC946-5D31-403B-9B20-E9D4800C2781}" type="pres">
      <dgm:prSet presAssocID="{5782127B-16D8-4029-94E0-B5B9460065BA}" presName="childShp" presStyleLbl="bgAccFollowNode1" presStyleIdx="2" presStyleCnt="4" custScaleX="126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824AB-BB71-4DE9-B5E5-4811D795158C}" type="pres">
      <dgm:prSet presAssocID="{523575B4-BFBE-4E41-8662-DF80815702B9}" presName="spacing" presStyleCnt="0"/>
      <dgm:spPr/>
      <dgm:t>
        <a:bodyPr/>
        <a:lstStyle/>
        <a:p>
          <a:endParaRPr lang="ru-RU"/>
        </a:p>
      </dgm:t>
    </dgm:pt>
    <dgm:pt modelId="{10C4DA90-DB88-48C9-B635-DB130BB1BFB0}" type="pres">
      <dgm:prSet presAssocID="{9F6602F7-04FD-4EA1-85A3-727A092E7DD6}" presName="linNode" presStyleCnt="0"/>
      <dgm:spPr/>
      <dgm:t>
        <a:bodyPr/>
        <a:lstStyle/>
        <a:p>
          <a:endParaRPr lang="ru-RU"/>
        </a:p>
      </dgm:t>
    </dgm:pt>
    <dgm:pt modelId="{9DB5EA1A-C999-4806-95F3-915B87BD17AD}" type="pres">
      <dgm:prSet presAssocID="{9F6602F7-04FD-4EA1-85A3-727A092E7DD6}" presName="parentShp" presStyleLbl="node1" presStyleIdx="3" presStyleCnt="4" custScaleX="63866" custLinFactNeighborX="-11296" custLinFactNeighborY="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04713-9FEF-431F-B394-0B612292A3E9}" type="pres">
      <dgm:prSet presAssocID="{9F6602F7-04FD-4EA1-85A3-727A092E7DD6}" presName="childShp" presStyleLbl="bgAccFollowNode1" presStyleIdx="3" presStyleCnt="4" custScaleX="126891" custLinFactNeighborX="1562" custLinFactNeighborY="-9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D7994C-E036-400F-AF23-ACBD5FE19F8F}" type="presOf" srcId="{26D939DE-E196-4301-B9D9-951D57C3A7F1}" destId="{829F559A-7CEB-4A4E-8A01-7AD50CCB883D}" srcOrd="0" destOrd="0" presId="urn:microsoft.com/office/officeart/2005/8/layout/vList6"/>
    <dgm:cxn modelId="{6A819801-4A1C-4BA9-8133-89692D4B3138}" srcId="{5782127B-16D8-4029-94E0-B5B9460065BA}" destId="{0DC6BEEA-B423-4D1E-A964-FBAD7C08F33B}" srcOrd="0" destOrd="0" parTransId="{80A702B8-44B0-4879-B3FC-EA5C3D2C5970}" sibTransId="{B0DDC1AC-079D-417E-9D5C-41D0F7644694}"/>
    <dgm:cxn modelId="{2AA01564-D39B-490B-9ED7-A157AC9782E6}" srcId="{DCAFF2B8-85DD-40F3-A259-2FF7A295E7E2}" destId="{9F6602F7-04FD-4EA1-85A3-727A092E7DD6}" srcOrd="3" destOrd="0" parTransId="{99B6D4EB-49EC-4D09-B91A-7678E92A07D1}" sibTransId="{13EBE12F-925C-4CC3-9E9C-2A8BCFBEE933}"/>
    <dgm:cxn modelId="{C5B2FA32-5DF1-4640-B501-37297FE59228}" srcId="{1E89822A-FA44-4C1A-8D1A-C0FA6A84EEEC}" destId="{E01D17FF-6BEA-4BB0-B0E4-A5BDF4B4AD87}" srcOrd="0" destOrd="0" parTransId="{8CE914A8-54AB-45A1-9F5A-DBC4FC88F322}" sibTransId="{7A1EBECE-CBD6-4CF7-8AB5-5C0F26DC3EE0}"/>
    <dgm:cxn modelId="{A5C0B2FE-B898-47BE-83A4-7F715EB1F377}" type="presOf" srcId="{5782127B-16D8-4029-94E0-B5B9460065BA}" destId="{97A8DBF0-6D13-4BFA-A108-D840B631CD5C}" srcOrd="0" destOrd="0" presId="urn:microsoft.com/office/officeart/2005/8/layout/vList6"/>
    <dgm:cxn modelId="{08F78015-7413-4C7C-86D3-E5F7CECE6005}" srcId="{DCAFF2B8-85DD-40F3-A259-2FF7A295E7E2}" destId="{0A04CAC5-517E-4403-9A2C-91F39BE4C2F8}" srcOrd="0" destOrd="0" parTransId="{A6DB0673-DBB2-4925-8A79-2FCFDF332834}" sibTransId="{0FD4D740-7779-492E-8988-FAE2FCD3F81C}"/>
    <dgm:cxn modelId="{414C1D67-AC6E-4F3F-81C9-C216732AC31D}" type="presOf" srcId="{660DAE99-A844-4D19-819D-CFC6DD378B40}" destId="{78304713-9FEF-431F-B394-0B612292A3E9}" srcOrd="0" destOrd="0" presId="urn:microsoft.com/office/officeart/2005/8/layout/vList6"/>
    <dgm:cxn modelId="{C7BC541B-54BB-4949-9414-19E89F684622}" type="presOf" srcId="{1E89822A-FA44-4C1A-8D1A-C0FA6A84EEEC}" destId="{0124D9F3-BB4A-411D-9DF9-342C38E9DD16}" srcOrd="0" destOrd="0" presId="urn:microsoft.com/office/officeart/2005/8/layout/vList6"/>
    <dgm:cxn modelId="{E5E7DD1C-8450-4F1D-BC55-0F096C696050}" srcId="{9F6602F7-04FD-4EA1-85A3-727A092E7DD6}" destId="{660DAE99-A844-4D19-819D-CFC6DD378B40}" srcOrd="0" destOrd="0" parTransId="{CA6AF23B-24B4-447C-9048-48C3B08ECDF6}" sibTransId="{939BF78D-6BD7-4C9B-860B-1DF6D08E2646}"/>
    <dgm:cxn modelId="{9E87E84F-6FCB-4106-9886-5DA5E9369BEF}" srcId="{0A04CAC5-517E-4403-9A2C-91F39BE4C2F8}" destId="{26D939DE-E196-4301-B9D9-951D57C3A7F1}" srcOrd="0" destOrd="0" parTransId="{DADECA07-1884-4896-9211-090E1CB5DDA5}" sibTransId="{E4DF9392-7E1A-4C72-B2CB-C98ECA7344F5}"/>
    <dgm:cxn modelId="{A1E7C1AC-A33A-4DC0-BE17-A842A8FAD981}" type="presOf" srcId="{0A04CAC5-517E-4403-9A2C-91F39BE4C2F8}" destId="{26F3CBC4-B122-45ED-BAEF-9F39FEFC1983}" srcOrd="0" destOrd="0" presId="urn:microsoft.com/office/officeart/2005/8/layout/vList6"/>
    <dgm:cxn modelId="{67B41934-8B96-407A-BDCF-AD948C6495C7}" type="presOf" srcId="{0DC6BEEA-B423-4D1E-A964-FBAD7C08F33B}" destId="{6AACC946-5D31-403B-9B20-E9D4800C2781}" srcOrd="0" destOrd="0" presId="urn:microsoft.com/office/officeart/2005/8/layout/vList6"/>
    <dgm:cxn modelId="{ADF59130-960E-4694-9A2F-2817AB403088}" srcId="{DCAFF2B8-85DD-40F3-A259-2FF7A295E7E2}" destId="{1E89822A-FA44-4C1A-8D1A-C0FA6A84EEEC}" srcOrd="1" destOrd="0" parTransId="{43C084D1-370E-4E0B-A7FE-646D8A6CF4D1}" sibTransId="{37A313ED-2C14-4BBD-848D-16A3E99FCC77}"/>
    <dgm:cxn modelId="{F971361F-6C00-4E97-8FAD-B814CA2873DA}" type="presOf" srcId="{DCAFF2B8-85DD-40F3-A259-2FF7A295E7E2}" destId="{9F2FDD0F-87A1-483D-960B-D57D7CE97A09}" srcOrd="0" destOrd="0" presId="urn:microsoft.com/office/officeart/2005/8/layout/vList6"/>
    <dgm:cxn modelId="{4C35B170-D910-4BFD-8DEF-E56450020A2B}" srcId="{DCAFF2B8-85DD-40F3-A259-2FF7A295E7E2}" destId="{5782127B-16D8-4029-94E0-B5B9460065BA}" srcOrd="2" destOrd="0" parTransId="{86E1559B-D8A2-4BD8-95E1-08E54B2DC08D}" sibTransId="{523575B4-BFBE-4E41-8662-DF80815702B9}"/>
    <dgm:cxn modelId="{FE5802BF-D9CE-4D91-BEDF-AE67CC94E25E}" type="presOf" srcId="{9F6602F7-04FD-4EA1-85A3-727A092E7DD6}" destId="{9DB5EA1A-C999-4806-95F3-915B87BD17AD}" srcOrd="0" destOrd="0" presId="urn:microsoft.com/office/officeart/2005/8/layout/vList6"/>
    <dgm:cxn modelId="{16CC2BDB-2BAE-40CD-981A-07D6620058E7}" type="presOf" srcId="{E01D17FF-6BEA-4BB0-B0E4-A5BDF4B4AD87}" destId="{7848C3EE-BF05-4DAD-BD3C-23CD036C7C65}" srcOrd="0" destOrd="0" presId="urn:microsoft.com/office/officeart/2005/8/layout/vList6"/>
    <dgm:cxn modelId="{91BAB881-D0F0-499E-ADD0-475B79994923}" type="presParOf" srcId="{9F2FDD0F-87A1-483D-960B-D57D7CE97A09}" destId="{027B8329-31D4-45FC-B8CF-FC92A38CB480}" srcOrd="0" destOrd="0" presId="urn:microsoft.com/office/officeart/2005/8/layout/vList6"/>
    <dgm:cxn modelId="{A9E4409B-274A-495C-A6AD-C152A746F226}" type="presParOf" srcId="{027B8329-31D4-45FC-B8CF-FC92A38CB480}" destId="{26F3CBC4-B122-45ED-BAEF-9F39FEFC1983}" srcOrd="0" destOrd="0" presId="urn:microsoft.com/office/officeart/2005/8/layout/vList6"/>
    <dgm:cxn modelId="{AB5D94A6-4E50-46BA-9F52-9C69B21D4FEE}" type="presParOf" srcId="{027B8329-31D4-45FC-B8CF-FC92A38CB480}" destId="{829F559A-7CEB-4A4E-8A01-7AD50CCB883D}" srcOrd="1" destOrd="0" presId="urn:microsoft.com/office/officeart/2005/8/layout/vList6"/>
    <dgm:cxn modelId="{3FFF5771-B0D2-43C8-988B-6D0D45F705FB}" type="presParOf" srcId="{9F2FDD0F-87A1-483D-960B-D57D7CE97A09}" destId="{5F518D49-D63C-4B9E-81EF-2E47E7E99489}" srcOrd="1" destOrd="0" presId="urn:microsoft.com/office/officeart/2005/8/layout/vList6"/>
    <dgm:cxn modelId="{74DD6532-C4EC-431F-A96B-252EA142863A}" type="presParOf" srcId="{9F2FDD0F-87A1-483D-960B-D57D7CE97A09}" destId="{3A0DA68F-0901-4078-8C74-89ED62456885}" srcOrd="2" destOrd="0" presId="urn:microsoft.com/office/officeart/2005/8/layout/vList6"/>
    <dgm:cxn modelId="{08D9026E-7654-495E-B4BE-CB15696D4C9B}" type="presParOf" srcId="{3A0DA68F-0901-4078-8C74-89ED62456885}" destId="{0124D9F3-BB4A-411D-9DF9-342C38E9DD16}" srcOrd="0" destOrd="0" presId="urn:microsoft.com/office/officeart/2005/8/layout/vList6"/>
    <dgm:cxn modelId="{F4044427-0DBC-4924-8A41-17ECCC58B3E9}" type="presParOf" srcId="{3A0DA68F-0901-4078-8C74-89ED62456885}" destId="{7848C3EE-BF05-4DAD-BD3C-23CD036C7C65}" srcOrd="1" destOrd="0" presId="urn:microsoft.com/office/officeart/2005/8/layout/vList6"/>
    <dgm:cxn modelId="{BA2E7B2B-3971-4FE8-AA5F-602825A469E2}" type="presParOf" srcId="{9F2FDD0F-87A1-483D-960B-D57D7CE97A09}" destId="{AF55D299-ED1F-4114-A7F3-44C36211F572}" srcOrd="3" destOrd="0" presId="urn:microsoft.com/office/officeart/2005/8/layout/vList6"/>
    <dgm:cxn modelId="{21A254F3-3921-48F2-9D0B-EA4BBAA51839}" type="presParOf" srcId="{9F2FDD0F-87A1-483D-960B-D57D7CE97A09}" destId="{08346981-1B03-49A3-95D6-E17D2260D02B}" srcOrd="4" destOrd="0" presId="urn:microsoft.com/office/officeart/2005/8/layout/vList6"/>
    <dgm:cxn modelId="{5332D88C-3374-4EE2-913C-C88CACBC9890}" type="presParOf" srcId="{08346981-1B03-49A3-95D6-E17D2260D02B}" destId="{97A8DBF0-6D13-4BFA-A108-D840B631CD5C}" srcOrd="0" destOrd="0" presId="urn:microsoft.com/office/officeart/2005/8/layout/vList6"/>
    <dgm:cxn modelId="{CEF03490-67E7-41EC-969A-4B1536AECB6A}" type="presParOf" srcId="{08346981-1B03-49A3-95D6-E17D2260D02B}" destId="{6AACC946-5D31-403B-9B20-E9D4800C2781}" srcOrd="1" destOrd="0" presId="urn:microsoft.com/office/officeart/2005/8/layout/vList6"/>
    <dgm:cxn modelId="{77596DC4-688C-417E-8B9E-7D54C967138D}" type="presParOf" srcId="{9F2FDD0F-87A1-483D-960B-D57D7CE97A09}" destId="{1B0824AB-BB71-4DE9-B5E5-4811D795158C}" srcOrd="5" destOrd="0" presId="urn:microsoft.com/office/officeart/2005/8/layout/vList6"/>
    <dgm:cxn modelId="{D03A1822-E93D-44DD-91E6-39A8C983745F}" type="presParOf" srcId="{9F2FDD0F-87A1-483D-960B-D57D7CE97A09}" destId="{10C4DA90-DB88-48C9-B635-DB130BB1BFB0}" srcOrd="6" destOrd="0" presId="urn:microsoft.com/office/officeart/2005/8/layout/vList6"/>
    <dgm:cxn modelId="{CC5CA845-5AC1-484F-AC04-0995FBD6A1EF}" type="presParOf" srcId="{10C4DA90-DB88-48C9-B635-DB130BB1BFB0}" destId="{9DB5EA1A-C999-4806-95F3-915B87BD17AD}" srcOrd="0" destOrd="0" presId="urn:microsoft.com/office/officeart/2005/8/layout/vList6"/>
    <dgm:cxn modelId="{96E66573-7AC6-47AE-A151-A77E87DE2FF5}" type="presParOf" srcId="{10C4DA90-DB88-48C9-B635-DB130BB1BFB0}" destId="{78304713-9FEF-431F-B394-0B612292A3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6D218E4-661F-4A6D-84AD-B39507D5C25B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68F206D-06E9-4E63-8F22-4AD04FA569FC}">
      <dgm:prSet phldrT="[Текст]" custT="1"/>
      <dgm:spPr/>
      <dgm:t>
        <a:bodyPr/>
        <a:lstStyle/>
        <a:p>
          <a:r>
            <a:rPr lang="uk-UA" sz="1800" b="0" dirty="0" smtClean="0"/>
            <a:t>презентація</a:t>
          </a:r>
          <a:endParaRPr lang="ru-RU" sz="1800" b="0" dirty="0"/>
        </a:p>
      </dgm:t>
    </dgm:pt>
    <dgm:pt modelId="{B466E4FD-72D6-427C-9CD7-F5F0C844E13B}" type="parTrans" cxnId="{00AED7B7-E059-4D29-8F85-FD4188391447}">
      <dgm:prSet/>
      <dgm:spPr/>
      <dgm:t>
        <a:bodyPr/>
        <a:lstStyle/>
        <a:p>
          <a:endParaRPr lang="ru-RU"/>
        </a:p>
      </dgm:t>
    </dgm:pt>
    <dgm:pt modelId="{09B7AFA3-FE44-49B9-9B46-4D1ADE1FF020}" type="sibTrans" cxnId="{00AED7B7-E059-4D29-8F85-FD4188391447}">
      <dgm:prSet/>
      <dgm:spPr/>
      <dgm:t>
        <a:bodyPr/>
        <a:lstStyle/>
        <a:p>
          <a:endParaRPr lang="ru-RU"/>
        </a:p>
      </dgm:t>
    </dgm:pt>
    <dgm:pt modelId="{5E96C2FD-2FE7-4D0B-AD8D-EB530AB9FA75}">
      <dgm:prSet phldrT="[Текст]" custT="1"/>
      <dgm:spPr/>
      <dgm:t>
        <a:bodyPr/>
        <a:lstStyle/>
        <a:p>
          <a:r>
            <a:rPr lang="uk-UA" sz="2000" b="1" dirty="0" smtClean="0"/>
            <a:t>виставка</a:t>
          </a:r>
          <a:endParaRPr lang="ru-RU" sz="2000" b="1" dirty="0"/>
        </a:p>
      </dgm:t>
    </dgm:pt>
    <dgm:pt modelId="{30CD84B3-939D-4C5B-9BA7-1287AA7441EC}" type="parTrans" cxnId="{CA715BE9-6284-4533-B8C5-78A475F84289}">
      <dgm:prSet/>
      <dgm:spPr/>
      <dgm:t>
        <a:bodyPr/>
        <a:lstStyle/>
        <a:p>
          <a:endParaRPr lang="ru-RU"/>
        </a:p>
      </dgm:t>
    </dgm:pt>
    <dgm:pt modelId="{15CC4021-FD7C-47D8-97F2-26F2E9AB531C}" type="sibTrans" cxnId="{CA715BE9-6284-4533-B8C5-78A475F84289}">
      <dgm:prSet/>
      <dgm:spPr/>
      <dgm:t>
        <a:bodyPr/>
        <a:lstStyle/>
        <a:p>
          <a:endParaRPr lang="ru-RU" dirty="0"/>
        </a:p>
      </dgm:t>
    </dgm:pt>
    <dgm:pt modelId="{51D2F213-C096-4CAE-AA73-7A34D3D4DA06}">
      <dgm:prSet phldrT="[Текст]" custT="1"/>
      <dgm:spPr/>
      <dgm:t>
        <a:bodyPr/>
        <a:lstStyle/>
        <a:p>
          <a:r>
            <a:rPr lang="uk-UA" sz="2000" b="1" dirty="0" smtClean="0"/>
            <a:t>конференція</a:t>
          </a:r>
          <a:endParaRPr lang="ru-RU" sz="2000" b="1" dirty="0"/>
        </a:p>
      </dgm:t>
    </dgm:pt>
    <dgm:pt modelId="{FB07446C-978E-4A2E-9605-0491CA469229}" type="parTrans" cxnId="{E18A1922-D400-4674-BD8A-0FC9980F2347}">
      <dgm:prSet/>
      <dgm:spPr/>
      <dgm:t>
        <a:bodyPr/>
        <a:lstStyle/>
        <a:p>
          <a:endParaRPr lang="ru-RU"/>
        </a:p>
      </dgm:t>
    </dgm:pt>
    <dgm:pt modelId="{5B0671E4-9E1D-446B-94FD-AC35DCC5CA9F}" type="sibTrans" cxnId="{E18A1922-D400-4674-BD8A-0FC9980F2347}">
      <dgm:prSet/>
      <dgm:spPr/>
      <dgm:t>
        <a:bodyPr/>
        <a:lstStyle/>
        <a:p>
          <a:endParaRPr lang="ru-RU" dirty="0"/>
        </a:p>
      </dgm:t>
    </dgm:pt>
    <dgm:pt modelId="{79E1DCF1-624B-4338-8A69-9B85F144DFE0}">
      <dgm:prSet phldrT="[Текст]" custT="1"/>
      <dgm:spPr/>
      <dgm:t>
        <a:bodyPr/>
        <a:lstStyle/>
        <a:p>
          <a:r>
            <a:rPr lang="uk-UA" sz="2000" b="1" dirty="0" smtClean="0"/>
            <a:t>співбесіда</a:t>
          </a:r>
          <a:endParaRPr lang="ru-RU" sz="2000" b="1" dirty="0"/>
        </a:p>
      </dgm:t>
    </dgm:pt>
    <dgm:pt modelId="{7E11E41B-869E-41FB-BFB6-08225BDF7193}" type="parTrans" cxnId="{56927EE3-7734-4F0A-BCD5-E3DE24ACCA2F}">
      <dgm:prSet/>
      <dgm:spPr/>
      <dgm:t>
        <a:bodyPr/>
        <a:lstStyle/>
        <a:p>
          <a:endParaRPr lang="ru-RU"/>
        </a:p>
      </dgm:t>
    </dgm:pt>
    <dgm:pt modelId="{49BCEE1C-2936-48D3-8D0F-34BF7C0B65A6}" type="sibTrans" cxnId="{56927EE3-7734-4F0A-BCD5-E3DE24ACCA2F}">
      <dgm:prSet/>
      <dgm:spPr/>
      <dgm:t>
        <a:bodyPr/>
        <a:lstStyle/>
        <a:p>
          <a:endParaRPr lang="ru-RU" dirty="0"/>
        </a:p>
      </dgm:t>
    </dgm:pt>
    <dgm:pt modelId="{75F375F5-FD6E-44F0-8B8E-2D47D8832489}">
      <dgm:prSet phldrT="[Текст]" custT="1"/>
      <dgm:spPr/>
      <dgm:t>
        <a:bodyPr/>
        <a:lstStyle/>
        <a:p>
          <a:r>
            <a:rPr lang="uk-UA" sz="2000" b="1" dirty="0" smtClean="0"/>
            <a:t>захист</a:t>
          </a:r>
          <a:endParaRPr lang="ru-RU" sz="2000" b="1" dirty="0"/>
        </a:p>
      </dgm:t>
    </dgm:pt>
    <dgm:pt modelId="{99AB7862-37CB-46A7-87B3-FF8538BF6FFC}" type="parTrans" cxnId="{93E83343-2D5B-49C8-826E-EC277DAD49B8}">
      <dgm:prSet/>
      <dgm:spPr/>
      <dgm:t>
        <a:bodyPr/>
        <a:lstStyle/>
        <a:p>
          <a:endParaRPr lang="ru-RU"/>
        </a:p>
      </dgm:t>
    </dgm:pt>
    <dgm:pt modelId="{FC46AE09-D6A1-4D42-84E1-17A3EE78A01E}" type="sibTrans" cxnId="{93E83343-2D5B-49C8-826E-EC277DAD49B8}">
      <dgm:prSet/>
      <dgm:spPr/>
      <dgm:t>
        <a:bodyPr/>
        <a:lstStyle/>
        <a:p>
          <a:endParaRPr lang="ru-RU" dirty="0"/>
        </a:p>
      </dgm:t>
    </dgm:pt>
    <dgm:pt modelId="{2A656506-B1E6-439D-9957-52A889F1099D}" type="pres">
      <dgm:prSet presAssocID="{76D218E4-661F-4A6D-84AD-B39507D5C25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0A8CEF-C157-49A4-A8A9-C16C4DC6FF6B}" type="pres">
      <dgm:prSet presAssocID="{A68F206D-06E9-4E63-8F22-4AD04FA569FC}" presName="centerShape" presStyleLbl="node0" presStyleIdx="0" presStyleCnt="1" custScaleX="131001" custScaleY="126866" custLinFactNeighborX="-170" custLinFactNeighborY="-804"/>
      <dgm:spPr/>
      <dgm:t>
        <a:bodyPr/>
        <a:lstStyle/>
        <a:p>
          <a:endParaRPr lang="ru-RU"/>
        </a:p>
      </dgm:t>
    </dgm:pt>
    <dgm:pt modelId="{AB0E6C8C-DCBE-4BDF-8D7C-1A9A99AE01E8}" type="pres">
      <dgm:prSet presAssocID="{5E96C2FD-2FE7-4D0B-AD8D-EB530AB9FA75}" presName="node" presStyleLbl="node1" presStyleIdx="0" presStyleCnt="4" custScaleX="197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BB5C6-B963-4BD4-8A8D-82ADF3DF261E}" type="pres">
      <dgm:prSet presAssocID="{5E96C2FD-2FE7-4D0B-AD8D-EB530AB9FA75}" presName="dummy" presStyleCnt="0"/>
      <dgm:spPr/>
      <dgm:t>
        <a:bodyPr/>
        <a:lstStyle/>
        <a:p>
          <a:endParaRPr lang="ru-RU"/>
        </a:p>
      </dgm:t>
    </dgm:pt>
    <dgm:pt modelId="{6A719229-3DD8-4B8C-9D9E-A4D53BC577CF}" type="pres">
      <dgm:prSet presAssocID="{15CC4021-FD7C-47D8-97F2-26F2E9AB531C}" presName="sibTrans" presStyleLbl="sibTrans2D1" presStyleIdx="0" presStyleCnt="4"/>
      <dgm:spPr/>
      <dgm:t>
        <a:bodyPr/>
        <a:lstStyle/>
        <a:p>
          <a:endParaRPr lang="ru-RU"/>
        </a:p>
      </dgm:t>
    </dgm:pt>
    <dgm:pt modelId="{92F7D5C3-3040-4AA7-904E-40D2764A1B5D}" type="pres">
      <dgm:prSet presAssocID="{51D2F213-C096-4CAE-AA73-7A34D3D4DA06}" presName="node" presStyleLbl="node1" presStyleIdx="1" presStyleCnt="4" custScaleX="197685" custRadScaleRad="98519" custRadScaleInc="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654D6-4F24-4EDB-A5C5-25B61AEA74E0}" type="pres">
      <dgm:prSet presAssocID="{51D2F213-C096-4CAE-AA73-7A34D3D4DA06}" presName="dummy" presStyleCnt="0"/>
      <dgm:spPr/>
      <dgm:t>
        <a:bodyPr/>
        <a:lstStyle/>
        <a:p>
          <a:endParaRPr lang="ru-RU"/>
        </a:p>
      </dgm:t>
    </dgm:pt>
    <dgm:pt modelId="{ABE306D7-1D98-4BE2-BAA0-025FD4D91364}" type="pres">
      <dgm:prSet presAssocID="{5B0671E4-9E1D-446B-94FD-AC35DCC5CA9F}" presName="sibTrans" presStyleLbl="sibTrans2D1" presStyleIdx="1" presStyleCnt="4"/>
      <dgm:spPr/>
      <dgm:t>
        <a:bodyPr/>
        <a:lstStyle/>
        <a:p>
          <a:endParaRPr lang="ru-RU"/>
        </a:p>
      </dgm:t>
    </dgm:pt>
    <dgm:pt modelId="{E2D985A2-12A9-4C21-9286-E34FFCC00DE0}" type="pres">
      <dgm:prSet presAssocID="{79E1DCF1-624B-4338-8A69-9B85F144DFE0}" presName="node" presStyleLbl="node1" presStyleIdx="2" presStyleCnt="4" custScaleX="197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531F7-4ACA-4C39-971C-157D035B9662}" type="pres">
      <dgm:prSet presAssocID="{79E1DCF1-624B-4338-8A69-9B85F144DFE0}" presName="dummy" presStyleCnt="0"/>
      <dgm:spPr/>
      <dgm:t>
        <a:bodyPr/>
        <a:lstStyle/>
        <a:p>
          <a:endParaRPr lang="ru-RU"/>
        </a:p>
      </dgm:t>
    </dgm:pt>
    <dgm:pt modelId="{AF516A6E-EC0D-4E1E-B0A8-CDCCDB1A35E4}" type="pres">
      <dgm:prSet presAssocID="{49BCEE1C-2936-48D3-8D0F-34BF7C0B65A6}" presName="sibTrans" presStyleLbl="sibTrans2D1" presStyleIdx="2" presStyleCnt="4"/>
      <dgm:spPr/>
      <dgm:t>
        <a:bodyPr/>
        <a:lstStyle/>
        <a:p>
          <a:endParaRPr lang="ru-RU"/>
        </a:p>
      </dgm:t>
    </dgm:pt>
    <dgm:pt modelId="{B9F7B00B-0389-4D0D-A573-5E6D4D1D9104}" type="pres">
      <dgm:prSet presAssocID="{75F375F5-FD6E-44F0-8B8E-2D47D8832489}" presName="node" presStyleLbl="node1" presStyleIdx="3" presStyleCnt="4" custScaleX="197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03BADF-5711-4558-A6D4-39397B7F0197}" type="pres">
      <dgm:prSet presAssocID="{75F375F5-FD6E-44F0-8B8E-2D47D8832489}" presName="dummy" presStyleCnt="0"/>
      <dgm:spPr/>
      <dgm:t>
        <a:bodyPr/>
        <a:lstStyle/>
        <a:p>
          <a:endParaRPr lang="ru-RU"/>
        </a:p>
      </dgm:t>
    </dgm:pt>
    <dgm:pt modelId="{82457D02-A39D-4034-A836-7EB0328670F8}" type="pres">
      <dgm:prSet presAssocID="{FC46AE09-D6A1-4D42-84E1-17A3EE78A01E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6D1CB4DC-5CF3-44C1-B50C-2B0C001F077D}" type="presOf" srcId="{76D218E4-661F-4A6D-84AD-B39507D5C25B}" destId="{2A656506-B1E6-439D-9957-52A889F1099D}" srcOrd="0" destOrd="0" presId="urn:microsoft.com/office/officeart/2005/8/layout/radial6"/>
    <dgm:cxn modelId="{DB29C3FC-E090-44AD-9F89-6F7BD9633590}" type="presOf" srcId="{5E96C2FD-2FE7-4D0B-AD8D-EB530AB9FA75}" destId="{AB0E6C8C-DCBE-4BDF-8D7C-1A9A99AE01E8}" srcOrd="0" destOrd="0" presId="urn:microsoft.com/office/officeart/2005/8/layout/radial6"/>
    <dgm:cxn modelId="{C37E2C03-3BA6-48C0-A398-94279662A021}" type="presOf" srcId="{75F375F5-FD6E-44F0-8B8E-2D47D8832489}" destId="{B9F7B00B-0389-4D0D-A573-5E6D4D1D9104}" srcOrd="0" destOrd="0" presId="urn:microsoft.com/office/officeart/2005/8/layout/radial6"/>
    <dgm:cxn modelId="{00AED7B7-E059-4D29-8F85-FD4188391447}" srcId="{76D218E4-661F-4A6D-84AD-B39507D5C25B}" destId="{A68F206D-06E9-4E63-8F22-4AD04FA569FC}" srcOrd="0" destOrd="0" parTransId="{B466E4FD-72D6-427C-9CD7-F5F0C844E13B}" sibTransId="{09B7AFA3-FE44-49B9-9B46-4D1ADE1FF020}"/>
    <dgm:cxn modelId="{93E83343-2D5B-49C8-826E-EC277DAD49B8}" srcId="{A68F206D-06E9-4E63-8F22-4AD04FA569FC}" destId="{75F375F5-FD6E-44F0-8B8E-2D47D8832489}" srcOrd="3" destOrd="0" parTransId="{99AB7862-37CB-46A7-87B3-FF8538BF6FFC}" sibTransId="{FC46AE09-D6A1-4D42-84E1-17A3EE78A01E}"/>
    <dgm:cxn modelId="{CA715BE9-6284-4533-B8C5-78A475F84289}" srcId="{A68F206D-06E9-4E63-8F22-4AD04FA569FC}" destId="{5E96C2FD-2FE7-4D0B-AD8D-EB530AB9FA75}" srcOrd="0" destOrd="0" parTransId="{30CD84B3-939D-4C5B-9BA7-1287AA7441EC}" sibTransId="{15CC4021-FD7C-47D8-97F2-26F2E9AB531C}"/>
    <dgm:cxn modelId="{E18A1922-D400-4674-BD8A-0FC9980F2347}" srcId="{A68F206D-06E9-4E63-8F22-4AD04FA569FC}" destId="{51D2F213-C096-4CAE-AA73-7A34D3D4DA06}" srcOrd="1" destOrd="0" parTransId="{FB07446C-978E-4A2E-9605-0491CA469229}" sibTransId="{5B0671E4-9E1D-446B-94FD-AC35DCC5CA9F}"/>
    <dgm:cxn modelId="{5730AB4C-7857-424D-857C-A4438EE4E86A}" type="presOf" srcId="{15CC4021-FD7C-47D8-97F2-26F2E9AB531C}" destId="{6A719229-3DD8-4B8C-9D9E-A4D53BC577CF}" srcOrd="0" destOrd="0" presId="urn:microsoft.com/office/officeart/2005/8/layout/radial6"/>
    <dgm:cxn modelId="{56E5A6AA-C706-4C46-8391-6A0BCAFFFB3B}" type="presOf" srcId="{FC46AE09-D6A1-4D42-84E1-17A3EE78A01E}" destId="{82457D02-A39D-4034-A836-7EB0328670F8}" srcOrd="0" destOrd="0" presId="urn:microsoft.com/office/officeart/2005/8/layout/radial6"/>
    <dgm:cxn modelId="{78CD2D79-57E9-4599-8D13-776513708D00}" type="presOf" srcId="{79E1DCF1-624B-4338-8A69-9B85F144DFE0}" destId="{E2D985A2-12A9-4C21-9286-E34FFCC00DE0}" srcOrd="0" destOrd="0" presId="urn:microsoft.com/office/officeart/2005/8/layout/radial6"/>
    <dgm:cxn modelId="{2A7E2718-4283-4624-A59E-429893BFD4E5}" type="presOf" srcId="{51D2F213-C096-4CAE-AA73-7A34D3D4DA06}" destId="{92F7D5C3-3040-4AA7-904E-40D2764A1B5D}" srcOrd="0" destOrd="0" presId="urn:microsoft.com/office/officeart/2005/8/layout/radial6"/>
    <dgm:cxn modelId="{50E08BDE-BDE9-4302-A8D2-C8111AEFA21D}" type="presOf" srcId="{5B0671E4-9E1D-446B-94FD-AC35DCC5CA9F}" destId="{ABE306D7-1D98-4BE2-BAA0-025FD4D91364}" srcOrd="0" destOrd="0" presId="urn:microsoft.com/office/officeart/2005/8/layout/radial6"/>
    <dgm:cxn modelId="{FFEE6EFA-67EF-487B-844F-8453F07FD283}" type="presOf" srcId="{A68F206D-06E9-4E63-8F22-4AD04FA569FC}" destId="{3A0A8CEF-C157-49A4-A8A9-C16C4DC6FF6B}" srcOrd="0" destOrd="0" presId="urn:microsoft.com/office/officeart/2005/8/layout/radial6"/>
    <dgm:cxn modelId="{AB007945-8997-4331-8785-41651D5AFE59}" type="presOf" srcId="{49BCEE1C-2936-48D3-8D0F-34BF7C0B65A6}" destId="{AF516A6E-EC0D-4E1E-B0A8-CDCCDB1A35E4}" srcOrd="0" destOrd="0" presId="urn:microsoft.com/office/officeart/2005/8/layout/radial6"/>
    <dgm:cxn modelId="{56927EE3-7734-4F0A-BCD5-E3DE24ACCA2F}" srcId="{A68F206D-06E9-4E63-8F22-4AD04FA569FC}" destId="{79E1DCF1-624B-4338-8A69-9B85F144DFE0}" srcOrd="2" destOrd="0" parTransId="{7E11E41B-869E-41FB-BFB6-08225BDF7193}" sibTransId="{49BCEE1C-2936-48D3-8D0F-34BF7C0B65A6}"/>
    <dgm:cxn modelId="{E545E46B-F6EB-4A90-911A-F9A0E5CC5332}" type="presParOf" srcId="{2A656506-B1E6-439D-9957-52A889F1099D}" destId="{3A0A8CEF-C157-49A4-A8A9-C16C4DC6FF6B}" srcOrd="0" destOrd="0" presId="urn:microsoft.com/office/officeart/2005/8/layout/radial6"/>
    <dgm:cxn modelId="{6E132639-EBFD-4349-A8E8-C1D2DA6D17D3}" type="presParOf" srcId="{2A656506-B1E6-439D-9957-52A889F1099D}" destId="{AB0E6C8C-DCBE-4BDF-8D7C-1A9A99AE01E8}" srcOrd="1" destOrd="0" presId="urn:microsoft.com/office/officeart/2005/8/layout/radial6"/>
    <dgm:cxn modelId="{9347F455-7B1A-4E7E-ADA5-CB4A03A0B8F4}" type="presParOf" srcId="{2A656506-B1E6-439D-9957-52A889F1099D}" destId="{46BBB5C6-B963-4BD4-8A8D-82ADF3DF261E}" srcOrd="2" destOrd="0" presId="urn:microsoft.com/office/officeart/2005/8/layout/radial6"/>
    <dgm:cxn modelId="{CBE6CE51-74A1-4079-887F-29F2110543CC}" type="presParOf" srcId="{2A656506-B1E6-439D-9957-52A889F1099D}" destId="{6A719229-3DD8-4B8C-9D9E-A4D53BC577CF}" srcOrd="3" destOrd="0" presId="urn:microsoft.com/office/officeart/2005/8/layout/radial6"/>
    <dgm:cxn modelId="{BF1009D2-A0AB-4487-B1B2-275188583D39}" type="presParOf" srcId="{2A656506-B1E6-439D-9957-52A889F1099D}" destId="{92F7D5C3-3040-4AA7-904E-40D2764A1B5D}" srcOrd="4" destOrd="0" presId="urn:microsoft.com/office/officeart/2005/8/layout/radial6"/>
    <dgm:cxn modelId="{1F17E069-CFA4-4568-B881-798BC20EF4B5}" type="presParOf" srcId="{2A656506-B1E6-439D-9957-52A889F1099D}" destId="{C05654D6-4F24-4EDB-A5C5-25B61AEA74E0}" srcOrd="5" destOrd="0" presId="urn:microsoft.com/office/officeart/2005/8/layout/radial6"/>
    <dgm:cxn modelId="{74735945-34D8-4BB3-B43E-D435985C8D4E}" type="presParOf" srcId="{2A656506-B1E6-439D-9957-52A889F1099D}" destId="{ABE306D7-1D98-4BE2-BAA0-025FD4D91364}" srcOrd="6" destOrd="0" presId="urn:microsoft.com/office/officeart/2005/8/layout/radial6"/>
    <dgm:cxn modelId="{5E8C66D5-7D24-4E27-A709-64541056835B}" type="presParOf" srcId="{2A656506-B1E6-439D-9957-52A889F1099D}" destId="{E2D985A2-12A9-4C21-9286-E34FFCC00DE0}" srcOrd="7" destOrd="0" presId="urn:microsoft.com/office/officeart/2005/8/layout/radial6"/>
    <dgm:cxn modelId="{36032A6B-7EBA-4DCB-A6D9-F8F4FA4D141B}" type="presParOf" srcId="{2A656506-B1E6-439D-9957-52A889F1099D}" destId="{59C531F7-4ACA-4C39-971C-157D035B9662}" srcOrd="8" destOrd="0" presId="urn:microsoft.com/office/officeart/2005/8/layout/radial6"/>
    <dgm:cxn modelId="{E984C37B-E628-4697-9A8F-500841C0B6F5}" type="presParOf" srcId="{2A656506-B1E6-439D-9957-52A889F1099D}" destId="{AF516A6E-EC0D-4E1E-B0A8-CDCCDB1A35E4}" srcOrd="9" destOrd="0" presId="urn:microsoft.com/office/officeart/2005/8/layout/radial6"/>
    <dgm:cxn modelId="{3B6958F3-D29F-4983-9EC8-A277FE8C42A3}" type="presParOf" srcId="{2A656506-B1E6-439D-9957-52A889F1099D}" destId="{B9F7B00B-0389-4D0D-A573-5E6D4D1D9104}" srcOrd="10" destOrd="0" presId="urn:microsoft.com/office/officeart/2005/8/layout/radial6"/>
    <dgm:cxn modelId="{7648E597-5514-43CF-A02C-2EF69E60B1D3}" type="presParOf" srcId="{2A656506-B1E6-439D-9957-52A889F1099D}" destId="{EB03BADF-5711-4558-A6D4-39397B7F0197}" srcOrd="11" destOrd="0" presId="urn:microsoft.com/office/officeart/2005/8/layout/radial6"/>
    <dgm:cxn modelId="{07208DAB-45F7-4AF4-9332-63102E4F46DB}" type="presParOf" srcId="{2A656506-B1E6-439D-9957-52A889F1099D}" destId="{82457D02-A39D-4034-A836-7EB0328670F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04327-036C-4866-A448-A0020EA18969}">
      <dsp:nvSpPr>
        <dsp:cNvPr id="0" name=""/>
        <dsp:cNvSpPr/>
      </dsp:nvSpPr>
      <dsp:spPr>
        <a:xfrm rot="16200000">
          <a:off x="535783" y="-589359"/>
          <a:ext cx="2357453" cy="346474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u="sng" kern="1200" dirty="0" smtClean="0"/>
            <a:t>Колекція робіт</a:t>
          </a:r>
          <a:r>
            <a:rPr lang="uk-UA" sz="1600" kern="1200" dirty="0" smtClean="0"/>
            <a:t>, що всебічно демонструє не тільки навчальні успіхи, а й зусилля, затрачені на їх досягнення, прогрес у знаннях і вміннях учня порівняно з його попередніми результатами</a:t>
          </a:r>
          <a:endParaRPr lang="ru-RU" sz="1600" kern="1200" dirty="0"/>
        </a:p>
      </dsp:txBody>
      <dsp:txXfrm rot="16200000">
        <a:off x="830465" y="-884041"/>
        <a:ext cx="1768090" cy="3464742"/>
      </dsp:txXfrm>
    </dsp:sp>
    <dsp:sp modelId="{3614D1FA-1031-480B-A81B-9292D8B3966D}">
      <dsp:nvSpPr>
        <dsp:cNvPr id="0" name=""/>
        <dsp:cNvSpPr/>
      </dsp:nvSpPr>
      <dsp:spPr>
        <a:xfrm>
          <a:off x="3446882" y="-35715"/>
          <a:ext cx="3464742" cy="2357453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u="sng" kern="1200" dirty="0" smtClean="0"/>
            <a:t>Виставка навчальних досягнень </a:t>
          </a:r>
          <a:r>
            <a:rPr lang="uk-UA" sz="2000" kern="1200" dirty="0" smtClean="0"/>
            <a:t>учня з певного предмета за визначений період навчання</a:t>
          </a:r>
          <a:endParaRPr lang="ru-RU" sz="2000" kern="1200" dirty="0"/>
        </a:p>
      </dsp:txBody>
      <dsp:txXfrm>
        <a:off x="3446882" y="-35715"/>
        <a:ext cx="3464742" cy="1768090"/>
      </dsp:txXfrm>
    </dsp:sp>
    <dsp:sp modelId="{68AB7AF9-6B91-4975-BF89-94DE33A281B4}">
      <dsp:nvSpPr>
        <dsp:cNvPr id="0" name=""/>
        <dsp:cNvSpPr/>
      </dsp:nvSpPr>
      <dsp:spPr>
        <a:xfrm rot="10800000">
          <a:off x="-17860" y="2321738"/>
          <a:ext cx="3464742" cy="2357453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u="sng" kern="1200" dirty="0" smtClean="0"/>
            <a:t>Форма</a:t>
          </a:r>
          <a:r>
            <a:rPr lang="uk-UA" sz="1900" kern="1200" dirty="0" smtClean="0"/>
            <a:t> цілеспрямованого, систематичного й безперервного </a:t>
          </a:r>
          <a:r>
            <a:rPr lang="uk-UA" sz="1900" u="sng" kern="1200" dirty="0" smtClean="0"/>
            <a:t>оцінювання й самооцінювання </a:t>
          </a:r>
          <a:r>
            <a:rPr lang="uk-UA" sz="1900" kern="1200" dirty="0" smtClean="0"/>
            <a:t>навчальних результатів учня</a:t>
          </a:r>
          <a:endParaRPr lang="ru-RU" sz="1900" kern="1200" dirty="0"/>
        </a:p>
      </dsp:txBody>
      <dsp:txXfrm rot="10800000">
        <a:off x="-17860" y="2911102"/>
        <a:ext cx="3464742" cy="1768090"/>
      </dsp:txXfrm>
    </dsp:sp>
    <dsp:sp modelId="{5D260F46-17B6-4FA7-9487-CE42B72F7CCA}">
      <dsp:nvSpPr>
        <dsp:cNvPr id="0" name=""/>
        <dsp:cNvSpPr/>
      </dsp:nvSpPr>
      <dsp:spPr>
        <a:xfrm rot="5400000">
          <a:off x="3893374" y="1660941"/>
          <a:ext cx="2500315" cy="3536186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u="sng" kern="1200" dirty="0" smtClean="0"/>
            <a:t>Антологія учнівських робіт</a:t>
          </a:r>
          <a:r>
            <a:rPr lang="uk-UA" sz="1800" kern="1200" dirty="0" smtClean="0"/>
            <a:t>, що допускає можливість особистої участі учня у виборі їх для оцінювання вчителем, а також самоаналіз і самооцінювання</a:t>
          </a:r>
          <a:endParaRPr lang="ru-RU" sz="1800" kern="1200" dirty="0"/>
        </a:p>
      </dsp:txBody>
      <dsp:txXfrm rot="5400000">
        <a:off x="4205913" y="1973481"/>
        <a:ext cx="1875236" cy="3536186"/>
      </dsp:txXfrm>
    </dsp:sp>
    <dsp:sp modelId="{FFD97BFB-BF2E-4315-8786-61CE6299BB1A}">
      <dsp:nvSpPr>
        <dsp:cNvPr id="0" name=""/>
        <dsp:cNvSpPr/>
      </dsp:nvSpPr>
      <dsp:spPr>
        <a:xfrm>
          <a:off x="2246664" y="1777296"/>
          <a:ext cx="2436157" cy="1160315"/>
        </a:xfrm>
        <a:prstGeom prst="roundRect">
          <a:avLst/>
        </a:prstGeom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7030A0"/>
              </a:solidFill>
            </a:rPr>
            <a:t>портфоліо</a:t>
          </a:r>
          <a:endParaRPr lang="ru-RU" sz="2800" b="1" kern="1200" dirty="0">
            <a:solidFill>
              <a:srgbClr val="7030A0"/>
            </a:solidFill>
          </a:endParaRPr>
        </a:p>
      </dsp:txBody>
      <dsp:txXfrm>
        <a:off x="2246664" y="1777296"/>
        <a:ext cx="2436157" cy="116031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2C27A2-11C3-48D4-B19D-DFC5D6A53191}">
      <dsp:nvSpPr>
        <dsp:cNvPr id="0" name=""/>
        <dsp:cNvSpPr/>
      </dsp:nvSpPr>
      <dsp:spPr>
        <a:xfrm>
          <a:off x="-180569" y="0"/>
          <a:ext cx="5643602" cy="5643602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CD9219-F9A6-4627-AE97-547B5B371271}">
      <dsp:nvSpPr>
        <dsp:cNvPr id="0" name=""/>
        <dsp:cNvSpPr/>
      </dsp:nvSpPr>
      <dsp:spPr>
        <a:xfrm>
          <a:off x="1054930" y="1061942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підтримувати високу навчальну мотивацію учнів</a:t>
          </a:r>
          <a:endParaRPr lang="ru-RU" sz="1600" kern="1200" dirty="0"/>
        </a:p>
      </dsp:txBody>
      <dsp:txXfrm>
        <a:off x="1054930" y="1061942"/>
        <a:ext cx="6840942" cy="573178"/>
      </dsp:txXfrm>
    </dsp:sp>
    <dsp:sp modelId="{4384C527-B264-48F7-BDA8-08BBCA240E39}">
      <dsp:nvSpPr>
        <dsp:cNvPr id="0" name=""/>
        <dsp:cNvSpPr/>
      </dsp:nvSpPr>
      <dsp:spPr>
        <a:xfrm>
          <a:off x="1054930" y="1706768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932557"/>
              <a:satOff val="-6681"/>
              <a:lumOff val="268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заохочувати до активності й самостійності, розширювати можливості навчання й самонавчання</a:t>
          </a:r>
          <a:endParaRPr lang="ru-RU" sz="1600" kern="1200" dirty="0"/>
        </a:p>
      </dsp:txBody>
      <dsp:txXfrm>
        <a:off x="1054930" y="1706768"/>
        <a:ext cx="6840942" cy="573178"/>
      </dsp:txXfrm>
    </dsp:sp>
    <dsp:sp modelId="{89BC2584-4E56-4229-B565-CC29A683D8E3}">
      <dsp:nvSpPr>
        <dsp:cNvPr id="0" name=""/>
        <dsp:cNvSpPr/>
      </dsp:nvSpPr>
      <dsp:spPr>
        <a:xfrm>
          <a:off x="1054930" y="2351594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5865114"/>
              <a:satOff val="-13363"/>
              <a:lumOff val="536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розвивати навички рефлексивної й оцінної діяльності учнів</a:t>
          </a:r>
          <a:endParaRPr lang="ru-RU" sz="1600" kern="1200" dirty="0"/>
        </a:p>
      </dsp:txBody>
      <dsp:txXfrm>
        <a:off x="1054930" y="2351594"/>
        <a:ext cx="6840942" cy="573178"/>
      </dsp:txXfrm>
    </dsp:sp>
    <dsp:sp modelId="{E918C683-5B00-4983-BF4B-9FB6D265DDFF}">
      <dsp:nvSpPr>
        <dsp:cNvPr id="0" name=""/>
        <dsp:cNvSpPr/>
      </dsp:nvSpPr>
      <dsp:spPr>
        <a:xfrm>
          <a:off x="1054930" y="2996419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8797670"/>
              <a:satOff val="-20044"/>
              <a:lumOff val="804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формувати уміння вчитися</a:t>
          </a:r>
          <a:endParaRPr lang="ru-RU" sz="1600" kern="1200" dirty="0"/>
        </a:p>
      </dsp:txBody>
      <dsp:txXfrm>
        <a:off x="1054930" y="2996419"/>
        <a:ext cx="6840942" cy="573178"/>
      </dsp:txXfrm>
    </dsp:sp>
    <dsp:sp modelId="{4D5FB9C7-9770-45B1-9460-D5D9F462F3CE}">
      <dsp:nvSpPr>
        <dsp:cNvPr id="0" name=""/>
        <dsp:cNvSpPr/>
      </dsp:nvSpPr>
      <dsp:spPr>
        <a:xfrm>
          <a:off x="1054930" y="3641245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1730227"/>
              <a:satOff val="-26725"/>
              <a:lumOff val="1072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сприяти індивідуалізації освіти учнів</a:t>
          </a:r>
          <a:endParaRPr lang="ru-RU" sz="1600" kern="1200" dirty="0"/>
        </a:p>
      </dsp:txBody>
      <dsp:txXfrm>
        <a:off x="1054930" y="3641245"/>
        <a:ext cx="6840942" cy="573178"/>
      </dsp:txXfrm>
    </dsp:sp>
    <dsp:sp modelId="{9585C056-FC8D-416E-B943-A9D4325227AC}">
      <dsp:nvSpPr>
        <dsp:cNvPr id="0" name=""/>
        <dsp:cNvSpPr/>
      </dsp:nvSpPr>
      <dsp:spPr>
        <a:xfrm>
          <a:off x="1054930" y="4286071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4662784"/>
              <a:satOff val="-33407"/>
              <a:lumOff val="1340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закладати додаткові передумови й можливості для успішної соціалізації</a:t>
          </a:r>
          <a:endParaRPr lang="ru-RU" sz="1600" kern="1200" dirty="0"/>
        </a:p>
      </dsp:txBody>
      <dsp:txXfrm>
        <a:off x="1054930" y="4286071"/>
        <a:ext cx="6840942" cy="573178"/>
      </dsp:txXfrm>
    </dsp:sp>
    <dsp:sp modelId="{1F78C035-8ABE-428C-8223-55F5CDB3738D}">
      <dsp:nvSpPr>
        <dsp:cNvPr id="0" name=""/>
        <dsp:cNvSpPr/>
      </dsp:nvSpPr>
      <dsp:spPr>
        <a:xfrm>
          <a:off x="1054930" y="4929222"/>
          <a:ext cx="6840942" cy="5731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balanced" dir="t"/>
        </a:scene3d>
        <a:sp3d z="152400" extrusionH="63500" prstMaterial="dkEdge">
          <a:bevelT w="135400" h="16350" prst="angle"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сприяти обґрунтованому вибору подальшої професії</a:t>
          </a:r>
          <a:endParaRPr lang="ru-RU" sz="1600" kern="1200" dirty="0"/>
        </a:p>
      </dsp:txBody>
      <dsp:txXfrm>
        <a:off x="1054930" y="4929222"/>
        <a:ext cx="6840942" cy="57317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CC074A-95D2-4311-B52A-81BE2C36910B}">
      <dsp:nvSpPr>
        <dsp:cNvPr id="0" name=""/>
        <dsp:cNvSpPr/>
      </dsp:nvSpPr>
      <dsp:spPr>
        <a:xfrm rot="10800000">
          <a:off x="1580671" y="1489"/>
          <a:ext cx="5463221" cy="818388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886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Неодностайність у баченні змісту, наповнення, структури портфоліо, критеріїв оцінювання його і, як наслідок, можливість суб’єктивізму</a:t>
          </a:r>
          <a:endParaRPr lang="ru-RU" sz="1700" kern="1200" dirty="0"/>
        </a:p>
      </dsp:txBody>
      <dsp:txXfrm rot="10800000">
        <a:off x="1580671" y="1489"/>
        <a:ext cx="5463221" cy="818388"/>
      </dsp:txXfrm>
    </dsp:sp>
    <dsp:sp modelId="{4FEB0C75-444D-4D97-8E34-1632DB008898}">
      <dsp:nvSpPr>
        <dsp:cNvPr id="0" name=""/>
        <dsp:cNvSpPr/>
      </dsp:nvSpPr>
      <dsp:spPr>
        <a:xfrm>
          <a:off x="1171477" y="1489"/>
          <a:ext cx="818388" cy="818388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tint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tint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063CDF7-0C7C-4E44-92EF-C6CEB1003E39}">
      <dsp:nvSpPr>
        <dsp:cNvPr id="0" name=""/>
        <dsp:cNvSpPr/>
      </dsp:nvSpPr>
      <dsp:spPr>
        <a:xfrm rot="10800000">
          <a:off x="1580671" y="1064171"/>
          <a:ext cx="5463221" cy="818388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886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Психологічна і фахова непідготовленість учителів</a:t>
          </a:r>
          <a:endParaRPr lang="ru-RU" sz="1700" kern="1200" dirty="0"/>
        </a:p>
      </dsp:txBody>
      <dsp:txXfrm rot="10800000">
        <a:off x="1580671" y="1064171"/>
        <a:ext cx="5463221" cy="818388"/>
      </dsp:txXfrm>
    </dsp:sp>
    <dsp:sp modelId="{50E4D299-D244-4911-96FB-7CA17D3E3DB6}">
      <dsp:nvSpPr>
        <dsp:cNvPr id="0" name=""/>
        <dsp:cNvSpPr/>
      </dsp:nvSpPr>
      <dsp:spPr>
        <a:xfrm>
          <a:off x="1188221" y="1085810"/>
          <a:ext cx="818388" cy="818388"/>
        </a:xfrm>
        <a:prstGeom prst="ellipse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tint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tint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F36911C-5073-402C-97D5-ED4F71221C74}">
      <dsp:nvSpPr>
        <dsp:cNvPr id="0" name=""/>
        <dsp:cNvSpPr/>
      </dsp:nvSpPr>
      <dsp:spPr>
        <a:xfrm rot="10800000">
          <a:off x="1580671" y="2126854"/>
          <a:ext cx="5463221" cy="81838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886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Постійна  систематична робота з учнями</a:t>
          </a:r>
          <a:endParaRPr lang="ru-RU" sz="1700" kern="1200" dirty="0"/>
        </a:p>
      </dsp:txBody>
      <dsp:txXfrm rot="10800000">
        <a:off x="1580671" y="2126854"/>
        <a:ext cx="5463221" cy="818388"/>
      </dsp:txXfrm>
    </dsp:sp>
    <dsp:sp modelId="{34F99387-5AFB-4592-8E21-E380628177EF}">
      <dsp:nvSpPr>
        <dsp:cNvPr id="0" name=""/>
        <dsp:cNvSpPr/>
      </dsp:nvSpPr>
      <dsp:spPr>
        <a:xfrm>
          <a:off x="1171477" y="2126854"/>
          <a:ext cx="818388" cy="818388"/>
        </a:xfrm>
        <a:prstGeom prst="ellipse">
          <a:avLst/>
        </a:prstGeom>
        <a:gradFill rotWithShape="0">
          <a:gsLst>
            <a:gs pos="0">
              <a:schemeClr val="accent4">
                <a:tint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tint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tint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tint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753A48A-29E3-4E8F-8805-17F189C204C9}">
      <dsp:nvSpPr>
        <dsp:cNvPr id="0" name=""/>
        <dsp:cNvSpPr/>
      </dsp:nvSpPr>
      <dsp:spPr>
        <a:xfrm rot="10800000">
          <a:off x="1580671" y="3189537"/>
          <a:ext cx="5463221" cy="818388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886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Значно більші, порівняно з традиційною формою оцінювання, часові затрати на перевірку</a:t>
          </a:r>
          <a:endParaRPr lang="ru-RU" sz="1700" kern="1200" dirty="0"/>
        </a:p>
      </dsp:txBody>
      <dsp:txXfrm rot="10800000">
        <a:off x="1580671" y="3189537"/>
        <a:ext cx="5463221" cy="818388"/>
      </dsp:txXfrm>
    </dsp:sp>
    <dsp:sp modelId="{D3AAB8E7-712C-4E46-9AB3-A81872C06842}">
      <dsp:nvSpPr>
        <dsp:cNvPr id="0" name=""/>
        <dsp:cNvSpPr/>
      </dsp:nvSpPr>
      <dsp:spPr>
        <a:xfrm>
          <a:off x="1171477" y="3189537"/>
          <a:ext cx="818388" cy="818388"/>
        </a:xfrm>
        <a:prstGeom prst="ellipse">
          <a:avLst/>
        </a:prstGeom>
        <a:gradFill rotWithShape="0">
          <a:gsLst>
            <a:gs pos="0">
              <a:schemeClr val="accent5">
                <a:tint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tint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tint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3D8FE8F-968B-4183-BF89-97E5E6E62B85}">
      <dsp:nvSpPr>
        <dsp:cNvPr id="0" name=""/>
        <dsp:cNvSpPr/>
      </dsp:nvSpPr>
      <dsp:spPr>
        <a:xfrm rot="10800000">
          <a:off x="1580671" y="4252220"/>
          <a:ext cx="5463221" cy="81838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886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Проблеми місця для зберігання портфоліо</a:t>
          </a:r>
          <a:endParaRPr lang="ru-RU" sz="1700" kern="1200" dirty="0"/>
        </a:p>
      </dsp:txBody>
      <dsp:txXfrm rot="10800000">
        <a:off x="1580671" y="4252220"/>
        <a:ext cx="5463221" cy="818388"/>
      </dsp:txXfrm>
    </dsp:sp>
    <dsp:sp modelId="{3412FE52-ED81-4467-BD05-51C6BACD7726}">
      <dsp:nvSpPr>
        <dsp:cNvPr id="0" name=""/>
        <dsp:cNvSpPr/>
      </dsp:nvSpPr>
      <dsp:spPr>
        <a:xfrm>
          <a:off x="1171477" y="4252220"/>
          <a:ext cx="818388" cy="818388"/>
        </a:xfrm>
        <a:prstGeom prst="ellipse">
          <a:avLst/>
        </a:prstGeom>
        <a:gradFill rotWithShape="0">
          <a:gsLst>
            <a:gs pos="0">
              <a:schemeClr val="accent6">
                <a:tint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tint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tint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tint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B94A73-C4D3-4265-879B-EA98A81FFA46}">
      <dsp:nvSpPr>
        <dsp:cNvPr id="0" name=""/>
        <dsp:cNvSpPr/>
      </dsp:nvSpPr>
      <dsp:spPr>
        <a:xfrm rot="5400000">
          <a:off x="-290286" y="290295"/>
          <a:ext cx="1935244" cy="135467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1)</a:t>
          </a:r>
          <a:endParaRPr lang="ru-RU" sz="4000" kern="1200" dirty="0"/>
        </a:p>
      </dsp:txBody>
      <dsp:txXfrm rot="5400000">
        <a:off x="-290286" y="290295"/>
        <a:ext cx="1935244" cy="1354670"/>
      </dsp:txXfrm>
    </dsp:sp>
    <dsp:sp modelId="{8239030B-E81A-4B55-A56A-89A16610148D}">
      <dsp:nvSpPr>
        <dsp:cNvPr id="0" name=""/>
        <dsp:cNvSpPr/>
      </dsp:nvSpPr>
      <dsp:spPr>
        <a:xfrm rot="5400000">
          <a:off x="4334661" y="-2977271"/>
          <a:ext cx="1257908" cy="72178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осмислити результати своєї діяльності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учителеві залучити учня до поставлення мети</a:t>
          </a:r>
          <a:endParaRPr lang="ru-RU" sz="2200" kern="1200" dirty="0"/>
        </a:p>
      </dsp:txBody>
      <dsp:txXfrm rot="5400000">
        <a:off x="4334661" y="-2977271"/>
        <a:ext cx="1257908" cy="7217889"/>
      </dsp:txXfrm>
    </dsp:sp>
    <dsp:sp modelId="{93EF557C-B7E3-4E6D-B944-1F1D400EE02E}">
      <dsp:nvSpPr>
        <dsp:cNvPr id="0" name=""/>
        <dsp:cNvSpPr/>
      </dsp:nvSpPr>
      <dsp:spPr>
        <a:xfrm rot="5400000">
          <a:off x="-290286" y="2037308"/>
          <a:ext cx="1935244" cy="135467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2)</a:t>
          </a:r>
          <a:endParaRPr lang="ru-RU" sz="4000" kern="1200" dirty="0"/>
        </a:p>
      </dsp:txBody>
      <dsp:txXfrm rot="5400000">
        <a:off x="-290286" y="2037308"/>
        <a:ext cx="1935244" cy="1354670"/>
      </dsp:txXfrm>
    </dsp:sp>
    <dsp:sp modelId="{7C15CF19-FD28-4257-BEDE-C931F76B4071}">
      <dsp:nvSpPr>
        <dsp:cNvPr id="0" name=""/>
        <dsp:cNvSpPr/>
      </dsp:nvSpPr>
      <dsp:spPr>
        <a:xfrm rot="5400000">
          <a:off x="4334661" y="-1232968"/>
          <a:ext cx="1257908" cy="72178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реально показати динаміку, прогрес у навчанні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акцентувати  увагу на досягненнях учня</a:t>
          </a:r>
          <a:endParaRPr lang="ru-RU" sz="2200" kern="1200" dirty="0"/>
        </a:p>
      </dsp:txBody>
      <dsp:txXfrm rot="5400000">
        <a:off x="4334661" y="-1232968"/>
        <a:ext cx="1257908" cy="7217889"/>
      </dsp:txXfrm>
    </dsp:sp>
    <dsp:sp modelId="{E077E102-95FA-4B25-BB86-2059B7B4D7C0}">
      <dsp:nvSpPr>
        <dsp:cNvPr id="0" name=""/>
        <dsp:cNvSpPr/>
      </dsp:nvSpPr>
      <dsp:spPr>
        <a:xfrm rot="5400000">
          <a:off x="-290286" y="3781612"/>
          <a:ext cx="1935244" cy="135467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3)</a:t>
          </a:r>
          <a:endParaRPr lang="ru-RU" sz="4000" kern="1200" dirty="0"/>
        </a:p>
      </dsp:txBody>
      <dsp:txXfrm rot="5400000">
        <a:off x="-290286" y="3781612"/>
        <a:ext cx="1935244" cy="1354670"/>
      </dsp:txXfrm>
    </dsp:sp>
    <dsp:sp modelId="{27FE6B74-86CC-4B73-B878-9102EF3C6673}">
      <dsp:nvSpPr>
        <dsp:cNvPr id="0" name=""/>
        <dsp:cNvSpPr/>
      </dsp:nvSpPr>
      <dsp:spPr>
        <a:xfrm rot="5400000">
          <a:off x="4334661" y="511335"/>
          <a:ext cx="1257908" cy="72178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 зосередитися не на оцінюванні, а на </a:t>
          </a:r>
          <a:r>
            <a:rPr lang="uk-UA" sz="2200" kern="1200" dirty="0" err="1" smtClean="0"/>
            <a:t>самооцінюванні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підвищити мотивацію, активність та самостійність</a:t>
          </a:r>
          <a:endParaRPr lang="ru-RU" sz="2200" kern="1200" dirty="0"/>
        </a:p>
      </dsp:txBody>
      <dsp:txXfrm rot="5400000">
        <a:off x="4334661" y="511335"/>
        <a:ext cx="1257908" cy="721788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687811-339A-4549-BE23-45D3E173333D}">
      <dsp:nvSpPr>
        <dsp:cNvPr id="0" name=""/>
        <dsp:cNvSpPr/>
      </dsp:nvSpPr>
      <dsp:spPr>
        <a:xfrm>
          <a:off x="1051370" y="0"/>
          <a:ext cx="2120849" cy="73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smtClean="0"/>
            <a:t>учитель</a:t>
          </a:r>
          <a:endParaRPr lang="ru-RU" sz="3600" kern="1200" dirty="0"/>
        </a:p>
      </dsp:txBody>
      <dsp:txXfrm>
        <a:off x="1051370" y="0"/>
        <a:ext cx="2120849" cy="738457"/>
      </dsp:txXfrm>
    </dsp:sp>
    <dsp:sp modelId="{1BD0A8BA-20F6-4AD3-9121-BEBE3061F5D4}">
      <dsp:nvSpPr>
        <dsp:cNvPr id="0" name=""/>
        <dsp:cNvSpPr/>
      </dsp:nvSpPr>
      <dsp:spPr>
        <a:xfrm>
          <a:off x="1263455" y="738457"/>
          <a:ext cx="245197" cy="555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5860"/>
              </a:lnTo>
              <a:lnTo>
                <a:pt x="245197" y="55586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A9749-9BF5-4C2B-BBCE-CC10479735E6}">
      <dsp:nvSpPr>
        <dsp:cNvPr id="0" name=""/>
        <dsp:cNvSpPr/>
      </dsp:nvSpPr>
      <dsp:spPr>
        <a:xfrm>
          <a:off x="1508652" y="925089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організовує</a:t>
          </a:r>
          <a:endParaRPr lang="ru-RU" sz="2400" kern="1200" dirty="0"/>
        </a:p>
      </dsp:txBody>
      <dsp:txXfrm>
        <a:off x="1508652" y="925089"/>
        <a:ext cx="1846272" cy="738457"/>
      </dsp:txXfrm>
    </dsp:sp>
    <dsp:sp modelId="{880270EE-37A7-421C-9AD3-4BB55E3C6142}">
      <dsp:nvSpPr>
        <dsp:cNvPr id="0" name=""/>
        <dsp:cNvSpPr/>
      </dsp:nvSpPr>
      <dsp:spPr>
        <a:xfrm>
          <a:off x="1263455" y="738457"/>
          <a:ext cx="293297" cy="1462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375"/>
              </a:lnTo>
              <a:lnTo>
                <a:pt x="293297" y="146237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FEC30-941C-43FB-A617-B200C0CE41D4}">
      <dsp:nvSpPr>
        <dsp:cNvPr id="0" name=""/>
        <dsp:cNvSpPr/>
      </dsp:nvSpPr>
      <dsp:spPr>
        <a:xfrm>
          <a:off x="1556752" y="1831604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572160"/>
              <a:satOff val="-981"/>
              <a:lumOff val="-711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консультує</a:t>
          </a:r>
          <a:endParaRPr lang="ru-RU" sz="2400" kern="1200" dirty="0"/>
        </a:p>
      </dsp:txBody>
      <dsp:txXfrm>
        <a:off x="1556752" y="1831604"/>
        <a:ext cx="1846272" cy="738457"/>
      </dsp:txXfrm>
    </dsp:sp>
    <dsp:sp modelId="{FEB18547-391B-496F-BAF8-0DE2879F271B}">
      <dsp:nvSpPr>
        <dsp:cNvPr id="0" name=""/>
        <dsp:cNvSpPr/>
      </dsp:nvSpPr>
      <dsp:spPr>
        <a:xfrm>
          <a:off x="1263455" y="738457"/>
          <a:ext cx="293297" cy="2309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696"/>
              </a:lnTo>
              <a:lnTo>
                <a:pt x="293297" y="230969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6C419-6B95-4326-928A-E2533C4474B8}">
      <dsp:nvSpPr>
        <dsp:cNvPr id="0" name=""/>
        <dsp:cNvSpPr/>
      </dsp:nvSpPr>
      <dsp:spPr>
        <a:xfrm>
          <a:off x="1556752" y="2678925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144320"/>
              <a:satOff val="-1963"/>
              <a:lumOff val="-1421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допомагає</a:t>
          </a:r>
          <a:endParaRPr lang="ru-RU" sz="2400" kern="1200" dirty="0"/>
        </a:p>
      </dsp:txBody>
      <dsp:txXfrm>
        <a:off x="1556752" y="2678925"/>
        <a:ext cx="1846272" cy="738457"/>
      </dsp:txXfrm>
    </dsp:sp>
    <dsp:sp modelId="{F7E8C12E-05FD-4E9D-B7F1-FFCF78EA6826}">
      <dsp:nvSpPr>
        <dsp:cNvPr id="0" name=""/>
        <dsp:cNvSpPr/>
      </dsp:nvSpPr>
      <dsp:spPr>
        <a:xfrm>
          <a:off x="1263455" y="738457"/>
          <a:ext cx="245197" cy="3325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075"/>
              </a:lnTo>
              <a:lnTo>
                <a:pt x="245197" y="332507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237C8-B054-48F9-9961-170B84248C86}">
      <dsp:nvSpPr>
        <dsp:cNvPr id="0" name=""/>
        <dsp:cNvSpPr/>
      </dsp:nvSpPr>
      <dsp:spPr>
        <a:xfrm>
          <a:off x="1508652" y="3694303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716480"/>
              <a:satOff val="-2944"/>
              <a:lumOff val="-213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аналізує</a:t>
          </a:r>
          <a:endParaRPr lang="ru-RU" sz="2400" kern="1200" dirty="0"/>
        </a:p>
      </dsp:txBody>
      <dsp:txXfrm>
        <a:off x="1508652" y="3694303"/>
        <a:ext cx="1846272" cy="738457"/>
      </dsp:txXfrm>
    </dsp:sp>
    <dsp:sp modelId="{345985D8-B2B4-4DD1-8986-1906A6990556}">
      <dsp:nvSpPr>
        <dsp:cNvPr id="0" name=""/>
        <dsp:cNvSpPr/>
      </dsp:nvSpPr>
      <dsp:spPr>
        <a:xfrm>
          <a:off x="1263455" y="738457"/>
          <a:ext cx="245197" cy="424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8146"/>
              </a:lnTo>
              <a:lnTo>
                <a:pt x="245197" y="42481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738AD-DBEE-4729-983C-339CEB45876D}">
      <dsp:nvSpPr>
        <dsp:cNvPr id="0" name=""/>
        <dsp:cNvSpPr/>
      </dsp:nvSpPr>
      <dsp:spPr>
        <a:xfrm>
          <a:off x="1508652" y="4617375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288640"/>
              <a:satOff val="-3925"/>
              <a:lumOff val="-2843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оцінює</a:t>
          </a:r>
          <a:endParaRPr lang="ru-RU" sz="2400" kern="1200" dirty="0"/>
        </a:p>
      </dsp:txBody>
      <dsp:txXfrm>
        <a:off x="1508652" y="4617375"/>
        <a:ext cx="1846272" cy="738457"/>
      </dsp:txXfrm>
    </dsp:sp>
    <dsp:sp modelId="{F156C60A-6BE9-4A3A-ABE7-B75677B6CA55}">
      <dsp:nvSpPr>
        <dsp:cNvPr id="0" name=""/>
        <dsp:cNvSpPr/>
      </dsp:nvSpPr>
      <dsp:spPr>
        <a:xfrm>
          <a:off x="3574560" y="2017"/>
          <a:ext cx="2120849" cy="73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577280"/>
                <a:satOff val="-7851"/>
                <a:lumOff val="-5686"/>
                <a:alphaOff val="0"/>
                <a:shade val="63000"/>
                <a:satMod val="165000"/>
              </a:schemeClr>
            </a:gs>
            <a:gs pos="30000">
              <a:schemeClr val="accent4">
                <a:hueOff val="-4577280"/>
                <a:satOff val="-7851"/>
                <a:lumOff val="-5686"/>
                <a:alphaOff val="0"/>
                <a:shade val="58000"/>
                <a:satMod val="165000"/>
              </a:schemeClr>
            </a:gs>
            <a:gs pos="75000">
              <a:schemeClr val="accent4">
                <a:hueOff val="-4577280"/>
                <a:satOff val="-7851"/>
                <a:lumOff val="-5686"/>
                <a:alphaOff val="0"/>
                <a:shade val="30000"/>
                <a:satMod val="175000"/>
              </a:schemeClr>
            </a:gs>
            <a:gs pos="100000">
              <a:schemeClr val="accent4">
                <a:hueOff val="-4577280"/>
                <a:satOff val="-7851"/>
                <a:lumOff val="-568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учень</a:t>
          </a:r>
          <a:endParaRPr lang="ru-RU" sz="3600" kern="1200" dirty="0"/>
        </a:p>
      </dsp:txBody>
      <dsp:txXfrm>
        <a:off x="3574560" y="2017"/>
        <a:ext cx="2120849" cy="738457"/>
      </dsp:txXfrm>
    </dsp:sp>
    <dsp:sp modelId="{4E92CEAC-F590-4474-BBF6-5FE2DF82DBBC}">
      <dsp:nvSpPr>
        <dsp:cNvPr id="0" name=""/>
        <dsp:cNvSpPr/>
      </dsp:nvSpPr>
      <dsp:spPr>
        <a:xfrm>
          <a:off x="3786645" y="740474"/>
          <a:ext cx="212084" cy="553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842"/>
              </a:lnTo>
              <a:lnTo>
                <a:pt x="212084" y="5538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A95C5-85B7-4C7F-A8EA-687EA6B886C6}">
      <dsp:nvSpPr>
        <dsp:cNvPr id="0" name=""/>
        <dsp:cNvSpPr/>
      </dsp:nvSpPr>
      <dsp:spPr>
        <a:xfrm>
          <a:off x="3998730" y="925089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860800"/>
              <a:satOff val="-4907"/>
              <a:lumOff val="-3554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виконує</a:t>
          </a:r>
          <a:endParaRPr lang="ru-RU" sz="2400" kern="1200" dirty="0"/>
        </a:p>
      </dsp:txBody>
      <dsp:txXfrm>
        <a:off x="3998730" y="925089"/>
        <a:ext cx="1846272" cy="738457"/>
      </dsp:txXfrm>
    </dsp:sp>
    <dsp:sp modelId="{58EB37DC-F100-496D-8ECE-07658282B5F1}">
      <dsp:nvSpPr>
        <dsp:cNvPr id="0" name=""/>
        <dsp:cNvSpPr/>
      </dsp:nvSpPr>
      <dsp:spPr>
        <a:xfrm>
          <a:off x="3786645" y="740474"/>
          <a:ext cx="212084" cy="1476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6914"/>
              </a:lnTo>
              <a:lnTo>
                <a:pt x="212084" y="147691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309C7-F144-4B3A-824F-131F31E72A71}">
      <dsp:nvSpPr>
        <dsp:cNvPr id="0" name=""/>
        <dsp:cNvSpPr/>
      </dsp:nvSpPr>
      <dsp:spPr>
        <a:xfrm>
          <a:off x="3998730" y="1848160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3432960"/>
              <a:satOff val="-5888"/>
              <a:lumOff val="-4264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збирає</a:t>
          </a:r>
          <a:endParaRPr lang="ru-RU" sz="2400" kern="1200" dirty="0"/>
        </a:p>
      </dsp:txBody>
      <dsp:txXfrm>
        <a:off x="3998730" y="1848160"/>
        <a:ext cx="1846272" cy="738457"/>
      </dsp:txXfrm>
    </dsp:sp>
    <dsp:sp modelId="{55498341-A6EA-44CB-B8B2-3384EC3FA636}">
      <dsp:nvSpPr>
        <dsp:cNvPr id="0" name=""/>
        <dsp:cNvSpPr/>
      </dsp:nvSpPr>
      <dsp:spPr>
        <a:xfrm>
          <a:off x="3786645" y="740474"/>
          <a:ext cx="212084" cy="2399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9985"/>
              </a:lnTo>
              <a:lnTo>
                <a:pt x="212084" y="239998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B45D6-9BE0-4BCD-84B5-5DFDB4445B11}">
      <dsp:nvSpPr>
        <dsp:cNvPr id="0" name=""/>
        <dsp:cNvSpPr/>
      </dsp:nvSpPr>
      <dsp:spPr>
        <a:xfrm>
          <a:off x="3998730" y="2771232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005120"/>
              <a:satOff val="-6870"/>
              <a:lumOff val="-4975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аналізує</a:t>
          </a:r>
          <a:endParaRPr lang="ru-RU" sz="2400" kern="1200" dirty="0"/>
        </a:p>
      </dsp:txBody>
      <dsp:txXfrm>
        <a:off x="3998730" y="2771232"/>
        <a:ext cx="1846272" cy="738457"/>
      </dsp:txXfrm>
    </dsp:sp>
    <dsp:sp modelId="{7282865E-E49E-4E21-B619-B65EB4E7D46A}">
      <dsp:nvSpPr>
        <dsp:cNvPr id="0" name=""/>
        <dsp:cNvSpPr/>
      </dsp:nvSpPr>
      <dsp:spPr>
        <a:xfrm>
          <a:off x="3786645" y="740474"/>
          <a:ext cx="202821" cy="3437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436"/>
              </a:lnTo>
              <a:lnTo>
                <a:pt x="202821" y="343743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84450-4FCD-46C2-A21A-AE827ECB9382}">
      <dsp:nvSpPr>
        <dsp:cNvPr id="0" name=""/>
        <dsp:cNvSpPr/>
      </dsp:nvSpPr>
      <dsp:spPr>
        <a:xfrm>
          <a:off x="3989467" y="3808683"/>
          <a:ext cx="1846272" cy="73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577280"/>
              <a:satOff val="-7851"/>
              <a:lumOff val="-568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презентує</a:t>
          </a:r>
          <a:endParaRPr lang="ru-RU" sz="2400" kern="1200" dirty="0"/>
        </a:p>
      </dsp:txBody>
      <dsp:txXfrm>
        <a:off x="3989467" y="3808683"/>
        <a:ext cx="1846272" cy="73845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0C4480-EE5C-45F6-AAC4-0B4063CDE0C7}">
      <dsp:nvSpPr>
        <dsp:cNvPr id="0" name=""/>
        <dsp:cNvSpPr/>
      </dsp:nvSpPr>
      <dsp:spPr>
        <a:xfrm rot="5400000">
          <a:off x="5570073" y="-2341880"/>
          <a:ext cx="712845" cy="557787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фіксує прогрес у навчанні за певний період</a:t>
          </a:r>
          <a:endParaRPr lang="ru-RU" sz="2100" kern="1200" dirty="0"/>
        </a:p>
      </dsp:txBody>
      <dsp:txXfrm rot="5400000">
        <a:off x="5570073" y="-2341880"/>
        <a:ext cx="712845" cy="5577879"/>
      </dsp:txXfrm>
    </dsp:sp>
    <dsp:sp modelId="{BF64B868-DD93-4033-B601-BE1B6400FFC2}">
      <dsp:nvSpPr>
        <dsp:cNvPr id="0" name=""/>
        <dsp:cNvSpPr/>
      </dsp:nvSpPr>
      <dsp:spPr>
        <a:xfrm>
          <a:off x="0" y="1530"/>
          <a:ext cx="3137556" cy="89105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діагностична</a:t>
          </a:r>
          <a:endParaRPr lang="ru-RU" sz="2700" kern="1200" dirty="0"/>
        </a:p>
      </dsp:txBody>
      <dsp:txXfrm>
        <a:off x="0" y="1530"/>
        <a:ext cx="3137556" cy="891056"/>
      </dsp:txXfrm>
    </dsp:sp>
    <dsp:sp modelId="{C24738AB-3677-43F4-908B-6ABE40854545}">
      <dsp:nvSpPr>
        <dsp:cNvPr id="0" name=""/>
        <dsp:cNvSpPr/>
      </dsp:nvSpPr>
      <dsp:spPr>
        <a:xfrm rot="5400000">
          <a:off x="5570073" y="-1311570"/>
          <a:ext cx="712845" cy="557787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допомагає виробляти вміння ставити мету й контролювати досягнення її</a:t>
          </a:r>
          <a:endParaRPr lang="ru-RU" sz="2100" kern="1200" dirty="0"/>
        </a:p>
      </dsp:txBody>
      <dsp:txXfrm rot="5400000">
        <a:off x="5570073" y="-1311570"/>
        <a:ext cx="712845" cy="5577879"/>
      </dsp:txXfrm>
    </dsp:sp>
    <dsp:sp modelId="{6B2571A7-D173-407B-9FEC-DDC6495E9349}">
      <dsp:nvSpPr>
        <dsp:cNvPr id="0" name=""/>
        <dsp:cNvSpPr/>
      </dsp:nvSpPr>
      <dsp:spPr>
        <a:xfrm>
          <a:off x="0" y="937139"/>
          <a:ext cx="3137556" cy="89105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цілевизначення</a:t>
          </a:r>
          <a:endParaRPr lang="ru-RU" sz="2700" kern="1200" dirty="0"/>
        </a:p>
      </dsp:txBody>
      <dsp:txXfrm>
        <a:off x="0" y="937139"/>
        <a:ext cx="3137556" cy="891056"/>
      </dsp:txXfrm>
    </dsp:sp>
    <dsp:sp modelId="{C35F03B0-BF88-43C0-B1A7-D3646239A796}">
      <dsp:nvSpPr>
        <dsp:cNvPr id="0" name=""/>
        <dsp:cNvSpPr/>
      </dsp:nvSpPr>
      <dsp:spPr>
        <a:xfrm rot="5400000">
          <a:off x="5570073" y="-470662"/>
          <a:ext cx="712845" cy="5577879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заохочує учнів та вчителів до систематичної роботи</a:t>
          </a:r>
          <a:endParaRPr lang="ru-RU" sz="2100" kern="1200" dirty="0"/>
        </a:p>
      </dsp:txBody>
      <dsp:txXfrm rot="5400000">
        <a:off x="5570073" y="-470662"/>
        <a:ext cx="712845" cy="5577879"/>
      </dsp:txXfrm>
    </dsp:sp>
    <dsp:sp modelId="{E7B8AEE1-A3BA-40D6-9463-2BFC609FD1A0}">
      <dsp:nvSpPr>
        <dsp:cNvPr id="0" name=""/>
        <dsp:cNvSpPr/>
      </dsp:nvSpPr>
      <dsp:spPr>
        <a:xfrm>
          <a:off x="0" y="1872749"/>
          <a:ext cx="3137556" cy="89105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мотиваційна</a:t>
          </a:r>
          <a:endParaRPr lang="ru-RU" sz="2700" kern="1200" dirty="0"/>
        </a:p>
      </dsp:txBody>
      <dsp:txXfrm>
        <a:off x="0" y="1872749"/>
        <a:ext cx="3137556" cy="891056"/>
      </dsp:txXfrm>
    </dsp:sp>
    <dsp:sp modelId="{A5CD7DD8-E6F2-4307-8E25-2693CE932A53}">
      <dsp:nvSpPr>
        <dsp:cNvPr id="0" name=""/>
        <dsp:cNvSpPr/>
      </dsp:nvSpPr>
      <dsp:spPr>
        <a:xfrm rot="5400000">
          <a:off x="5570073" y="464947"/>
          <a:ext cx="712845" cy="5577879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охоплює весь зміст навчального матеріалу</a:t>
          </a:r>
          <a:endParaRPr lang="ru-RU" sz="2100" kern="1200" dirty="0"/>
        </a:p>
      </dsp:txBody>
      <dsp:txXfrm rot="5400000">
        <a:off x="5570073" y="464947"/>
        <a:ext cx="712845" cy="5577879"/>
      </dsp:txXfrm>
    </dsp:sp>
    <dsp:sp modelId="{08377A59-D2BB-44F7-AB99-A1C9FFC22EC7}">
      <dsp:nvSpPr>
        <dsp:cNvPr id="0" name=""/>
        <dsp:cNvSpPr/>
      </dsp:nvSpPr>
      <dsp:spPr>
        <a:xfrm>
          <a:off x="0" y="2808358"/>
          <a:ext cx="3137556" cy="89105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змістова</a:t>
          </a:r>
          <a:endParaRPr lang="ru-RU" sz="2700" kern="1200" dirty="0"/>
        </a:p>
      </dsp:txBody>
      <dsp:txXfrm>
        <a:off x="0" y="2808358"/>
        <a:ext cx="3137556" cy="891056"/>
      </dsp:txXfrm>
    </dsp:sp>
    <dsp:sp modelId="{ADFA6656-32B7-4CD6-8EE9-F3DB298D018A}">
      <dsp:nvSpPr>
        <dsp:cNvPr id="0" name=""/>
        <dsp:cNvSpPr/>
      </dsp:nvSpPr>
      <dsp:spPr>
        <a:xfrm rot="5400000">
          <a:off x="5570073" y="1400556"/>
          <a:ext cx="712845" cy="5577879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забезпечує безперервність процесу навчання й розвитку</a:t>
          </a:r>
          <a:endParaRPr lang="ru-RU" sz="2100" kern="1200" dirty="0"/>
        </a:p>
      </dsp:txBody>
      <dsp:txXfrm rot="5400000">
        <a:off x="5570073" y="1400556"/>
        <a:ext cx="712845" cy="5577879"/>
      </dsp:txXfrm>
    </dsp:sp>
    <dsp:sp modelId="{4A5D40AE-25CE-4D55-A68B-3C6091627155}">
      <dsp:nvSpPr>
        <dsp:cNvPr id="0" name=""/>
        <dsp:cNvSpPr/>
      </dsp:nvSpPr>
      <dsp:spPr>
        <a:xfrm>
          <a:off x="0" y="3743967"/>
          <a:ext cx="3137556" cy="89105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розвивальна</a:t>
          </a:r>
          <a:endParaRPr lang="ru-RU" sz="2700" kern="1200" dirty="0"/>
        </a:p>
      </dsp:txBody>
      <dsp:txXfrm>
        <a:off x="0" y="3743967"/>
        <a:ext cx="3137556" cy="891056"/>
      </dsp:txXfrm>
    </dsp:sp>
    <dsp:sp modelId="{7FBCB25E-9879-46EA-ACC8-37F4D5EDE6FA}">
      <dsp:nvSpPr>
        <dsp:cNvPr id="0" name=""/>
        <dsp:cNvSpPr/>
      </dsp:nvSpPr>
      <dsp:spPr>
        <a:xfrm rot="5400000">
          <a:off x="5570073" y="2287343"/>
          <a:ext cx="712845" cy="557787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демонструє рівень сформованих умінь і навичок</a:t>
          </a:r>
          <a:endParaRPr lang="ru-RU" sz="2100" kern="1200" dirty="0"/>
        </a:p>
      </dsp:txBody>
      <dsp:txXfrm rot="5400000">
        <a:off x="5570073" y="2287343"/>
        <a:ext cx="712845" cy="5577879"/>
      </dsp:txXfrm>
    </dsp:sp>
    <dsp:sp modelId="{7769717D-1402-4C63-8F16-F78513142DD7}">
      <dsp:nvSpPr>
        <dsp:cNvPr id="0" name=""/>
        <dsp:cNvSpPr/>
      </dsp:nvSpPr>
      <dsp:spPr>
        <a:xfrm>
          <a:off x="0" y="4679577"/>
          <a:ext cx="3137556" cy="89105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рейтингова</a:t>
          </a:r>
          <a:endParaRPr lang="ru-RU" sz="2700" kern="1200" dirty="0"/>
        </a:p>
      </dsp:txBody>
      <dsp:txXfrm>
        <a:off x="0" y="4679577"/>
        <a:ext cx="3137556" cy="89105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77843D-88EE-4716-8F37-F5D68EDD700B}">
      <dsp:nvSpPr>
        <dsp:cNvPr id="0" name=""/>
        <dsp:cNvSpPr/>
      </dsp:nvSpPr>
      <dsp:spPr>
        <a:xfrm>
          <a:off x="2069234" y="1806"/>
          <a:ext cx="6287793" cy="9782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Cambria" pitchFamily="18" charset="0"/>
            </a:rPr>
            <a:t>Простежити процес формування інтересу до художньої літератури; розвивати загальнонавчальні й читацькі вміння, усне й писемне мовлення </a:t>
          </a:r>
          <a:endParaRPr lang="ru-RU" sz="1400" kern="1200" dirty="0">
            <a:latin typeface="Cambria" pitchFamily="18" charset="0"/>
          </a:endParaRPr>
        </a:p>
      </dsp:txBody>
      <dsp:txXfrm>
        <a:off x="2069234" y="1806"/>
        <a:ext cx="6287793" cy="978295"/>
      </dsp:txXfrm>
    </dsp:sp>
    <dsp:sp modelId="{199D94A8-BC57-47A1-9BD5-4F41ECDA14D4}">
      <dsp:nvSpPr>
        <dsp:cNvPr id="0" name=""/>
        <dsp:cNvSpPr/>
      </dsp:nvSpPr>
      <dsp:spPr>
        <a:xfrm>
          <a:off x="0" y="0"/>
          <a:ext cx="2068017" cy="9782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Мета створення</a:t>
          </a:r>
          <a:endParaRPr lang="ru-RU" sz="2600" kern="1200" dirty="0"/>
        </a:p>
      </dsp:txBody>
      <dsp:txXfrm>
        <a:off x="0" y="0"/>
        <a:ext cx="2068017" cy="978295"/>
      </dsp:txXfrm>
    </dsp:sp>
    <dsp:sp modelId="{0626C507-6F68-4D7D-8AE8-E7AC320A3A0F}">
      <dsp:nvSpPr>
        <dsp:cNvPr id="0" name=""/>
        <dsp:cNvSpPr/>
      </dsp:nvSpPr>
      <dsp:spPr>
        <a:xfrm>
          <a:off x="2069234" y="1077932"/>
          <a:ext cx="6287793" cy="9782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Cambria" pitchFamily="18" charset="0"/>
            </a:rPr>
            <a:t>Учнівські письмові роботи; схеми, таблиці, графіки, діаграми тощо; малюнки, ілюстрації до творів; зразки аналізу художніх текстів; читацький щоденник; перелік запитань, що виникали під час роботи над змістом художнього твору</a:t>
          </a:r>
          <a:endParaRPr lang="ru-RU" sz="1400" kern="1200" dirty="0">
            <a:latin typeface="Cambria" pitchFamily="18" charset="0"/>
          </a:endParaRPr>
        </a:p>
      </dsp:txBody>
      <dsp:txXfrm>
        <a:off x="2069234" y="1077932"/>
        <a:ext cx="6287793" cy="978295"/>
      </dsp:txXfrm>
    </dsp:sp>
    <dsp:sp modelId="{C51AA1C1-62F9-4A11-9092-7924E9D10C71}">
      <dsp:nvSpPr>
        <dsp:cNvPr id="0" name=""/>
        <dsp:cNvSpPr/>
      </dsp:nvSpPr>
      <dsp:spPr>
        <a:xfrm>
          <a:off x="0" y="1069157"/>
          <a:ext cx="2068017" cy="9782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Перший розділ</a:t>
          </a:r>
          <a:endParaRPr lang="ru-RU" sz="2600" kern="1200" dirty="0"/>
        </a:p>
      </dsp:txBody>
      <dsp:txXfrm>
        <a:off x="0" y="1069157"/>
        <a:ext cx="2068017" cy="978295"/>
      </dsp:txXfrm>
    </dsp:sp>
    <dsp:sp modelId="{9D214D93-473A-4F1B-B280-264051697D92}">
      <dsp:nvSpPr>
        <dsp:cNvPr id="0" name=""/>
        <dsp:cNvSpPr/>
      </dsp:nvSpPr>
      <dsp:spPr>
        <a:xfrm>
          <a:off x="2069234" y="2154058"/>
          <a:ext cx="6287793" cy="9782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Cambria" pitchFamily="18" charset="0"/>
            </a:rPr>
            <a:t>Копії або анотації статей із журналів і книжок, що їх прочитав учень до певної теми; копії текстів і файлів з інтернет-сайтів, комп'ютерних програм та енциклопедій;</a:t>
          </a:r>
          <a:endParaRPr lang="ru-RU" sz="1400" kern="1200" dirty="0">
            <a:latin typeface="Cambria" pitchFamily="18" charset="0"/>
          </a:endParaRPr>
        </a:p>
      </dsp:txBody>
      <dsp:txXfrm>
        <a:off x="2069234" y="2154058"/>
        <a:ext cx="6287793" cy="978295"/>
      </dsp:txXfrm>
    </dsp:sp>
    <dsp:sp modelId="{838B9AF2-C453-4991-B700-4449DA6AC2FD}">
      <dsp:nvSpPr>
        <dsp:cNvPr id="0" name=""/>
        <dsp:cNvSpPr/>
      </dsp:nvSpPr>
      <dsp:spPr>
        <a:xfrm>
          <a:off x="0" y="2145282"/>
          <a:ext cx="2068017" cy="978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Другий розділ</a:t>
          </a:r>
          <a:endParaRPr lang="ru-RU" sz="2600" kern="1200" dirty="0"/>
        </a:p>
      </dsp:txBody>
      <dsp:txXfrm>
        <a:off x="0" y="2145282"/>
        <a:ext cx="2068017" cy="978295"/>
      </dsp:txXfrm>
    </dsp:sp>
    <dsp:sp modelId="{F15FADAA-71D9-4F59-806A-C612074E3DDA}">
      <dsp:nvSpPr>
        <dsp:cNvPr id="0" name=""/>
        <dsp:cNvSpPr/>
      </dsp:nvSpPr>
      <dsp:spPr>
        <a:xfrm>
          <a:off x="2069234" y="3230183"/>
          <a:ext cx="6287793" cy="9782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Cambria" pitchFamily="18" charset="0"/>
            </a:rPr>
            <a:t>Перелік цілей на семестр, аналіз (есе, анкета) досягнутого рівня; аркуші самоконтролю з описом того, чого учень не розуміє з певної теми, чому він потребує допомоги і якої саме; анкети, листки самооцінювання;  результати контрольних робіт, тестів</a:t>
          </a:r>
          <a:endParaRPr lang="ru-RU" sz="1400" kern="1200" dirty="0">
            <a:latin typeface="Cambria" pitchFamily="18" charset="0"/>
          </a:endParaRPr>
        </a:p>
      </dsp:txBody>
      <dsp:txXfrm>
        <a:off x="2069234" y="3230183"/>
        <a:ext cx="6287793" cy="978295"/>
      </dsp:txXfrm>
    </dsp:sp>
    <dsp:sp modelId="{B5C66907-EFD3-4672-951D-A479EF8B69BB}">
      <dsp:nvSpPr>
        <dsp:cNvPr id="0" name=""/>
        <dsp:cNvSpPr/>
      </dsp:nvSpPr>
      <dsp:spPr>
        <a:xfrm>
          <a:off x="0" y="3221408"/>
          <a:ext cx="2068017" cy="9782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Третій розділ</a:t>
          </a:r>
          <a:endParaRPr lang="ru-RU" sz="2600" kern="1200" dirty="0"/>
        </a:p>
      </dsp:txBody>
      <dsp:txXfrm>
        <a:off x="0" y="3221408"/>
        <a:ext cx="2068017" cy="978295"/>
      </dsp:txXfrm>
    </dsp:sp>
    <dsp:sp modelId="{099D3F2F-856E-4894-AD6B-CDD107D11534}">
      <dsp:nvSpPr>
        <dsp:cNvPr id="0" name=""/>
        <dsp:cNvSpPr/>
      </dsp:nvSpPr>
      <dsp:spPr>
        <a:xfrm>
          <a:off x="2069234" y="4306309"/>
          <a:ext cx="6287793" cy="9782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Cambria" pitchFamily="18" charset="0"/>
            </a:rPr>
            <a:t>Зауваження вчителя, однокласників, батьків, що містять опис результатів спостережень, інтерв’ю, бесід з цим учнем; відгуки інших учителів; дипломи, заохочення, нагороди з цього предмета</a:t>
          </a:r>
          <a:endParaRPr lang="ru-RU" sz="1400" kern="1200" dirty="0">
            <a:latin typeface="Cambria" pitchFamily="18" charset="0"/>
          </a:endParaRPr>
        </a:p>
      </dsp:txBody>
      <dsp:txXfrm>
        <a:off x="2069234" y="4306309"/>
        <a:ext cx="6287793" cy="978295"/>
      </dsp:txXfrm>
    </dsp:sp>
    <dsp:sp modelId="{0B6CC6D9-94F0-455E-9A64-BF147159BA4F}">
      <dsp:nvSpPr>
        <dsp:cNvPr id="0" name=""/>
        <dsp:cNvSpPr/>
      </dsp:nvSpPr>
      <dsp:spPr>
        <a:xfrm>
          <a:off x="0" y="4297533"/>
          <a:ext cx="2068017" cy="97829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Четвертий розділ</a:t>
          </a:r>
          <a:endParaRPr lang="ru-RU" sz="2600" kern="1200" dirty="0"/>
        </a:p>
      </dsp:txBody>
      <dsp:txXfrm>
        <a:off x="0" y="4297533"/>
        <a:ext cx="2068017" cy="97829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FF7B47-8C69-4A93-A09B-B1BF1B074C5B}">
      <dsp:nvSpPr>
        <dsp:cNvPr id="0" name=""/>
        <dsp:cNvSpPr/>
      </dsp:nvSpPr>
      <dsp:spPr>
        <a:xfrm>
          <a:off x="0" y="3656711"/>
          <a:ext cx="7072361" cy="12002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ІІІ етап</a:t>
          </a:r>
          <a:endParaRPr lang="ru-RU" sz="2300" kern="1200" dirty="0"/>
        </a:p>
      </dsp:txBody>
      <dsp:txXfrm>
        <a:off x="0" y="3656711"/>
        <a:ext cx="7072361" cy="648115"/>
      </dsp:txXfrm>
    </dsp:sp>
    <dsp:sp modelId="{ED2E4BE1-D440-449C-8E2D-63F31FD535C9}">
      <dsp:nvSpPr>
        <dsp:cNvPr id="0" name=""/>
        <dsp:cNvSpPr/>
      </dsp:nvSpPr>
      <dsp:spPr>
        <a:xfrm>
          <a:off x="0" y="4280822"/>
          <a:ext cx="3536180" cy="55209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Осмислення роботи, рефлексія всього портфоліо</a:t>
          </a:r>
          <a:endParaRPr lang="ru-RU" sz="1300" kern="1200" dirty="0"/>
        </a:p>
      </dsp:txBody>
      <dsp:txXfrm>
        <a:off x="0" y="4280822"/>
        <a:ext cx="3536180" cy="552098"/>
      </dsp:txXfrm>
    </dsp:sp>
    <dsp:sp modelId="{AE6E4E5E-FCCB-4E7D-AFC4-E4F969D0BA0D}">
      <dsp:nvSpPr>
        <dsp:cNvPr id="0" name=""/>
        <dsp:cNvSpPr/>
      </dsp:nvSpPr>
      <dsp:spPr>
        <a:xfrm>
          <a:off x="3536180" y="4280822"/>
          <a:ext cx="3536180" cy="55209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Аналіз як результату, так і процесу навчання</a:t>
          </a:r>
          <a:endParaRPr lang="ru-RU" sz="1300" kern="1200" dirty="0"/>
        </a:p>
      </dsp:txBody>
      <dsp:txXfrm>
        <a:off x="3536180" y="4280822"/>
        <a:ext cx="3536180" cy="552098"/>
      </dsp:txXfrm>
    </dsp:sp>
    <dsp:sp modelId="{48968722-BFB6-4518-9D0B-A529C4285DD8}">
      <dsp:nvSpPr>
        <dsp:cNvPr id="0" name=""/>
        <dsp:cNvSpPr/>
      </dsp:nvSpPr>
      <dsp:spPr>
        <a:xfrm rot="10800000">
          <a:off x="0" y="1828784"/>
          <a:ext cx="7072361" cy="1845929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ІІ етап</a:t>
          </a:r>
          <a:endParaRPr lang="ru-RU" sz="2300" kern="1200" dirty="0"/>
        </a:p>
      </dsp:txBody>
      <dsp:txXfrm>
        <a:off x="0" y="1828784"/>
        <a:ext cx="7072361" cy="647921"/>
      </dsp:txXfrm>
    </dsp:sp>
    <dsp:sp modelId="{518B8DC5-C565-45CE-BDC5-9AFB2E04592D}">
      <dsp:nvSpPr>
        <dsp:cNvPr id="0" name=""/>
        <dsp:cNvSpPr/>
      </dsp:nvSpPr>
      <dsp:spPr>
        <a:xfrm>
          <a:off x="0" y="2476706"/>
          <a:ext cx="3536180" cy="55193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Збір продуктів навчальної діяльності</a:t>
          </a:r>
          <a:endParaRPr lang="ru-RU" sz="1300" kern="1200" dirty="0"/>
        </a:p>
      </dsp:txBody>
      <dsp:txXfrm>
        <a:off x="0" y="2476706"/>
        <a:ext cx="3536180" cy="551932"/>
      </dsp:txXfrm>
    </dsp:sp>
    <dsp:sp modelId="{362CA6A6-10E4-456A-BEB8-E7E50B9379F7}">
      <dsp:nvSpPr>
        <dsp:cNvPr id="0" name=""/>
        <dsp:cNvSpPr/>
      </dsp:nvSpPr>
      <dsp:spPr>
        <a:xfrm>
          <a:off x="3536180" y="2476706"/>
          <a:ext cx="3536180" cy="55193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Комплектування матеріалів</a:t>
          </a:r>
          <a:endParaRPr lang="ru-RU" sz="1300" kern="1200" dirty="0"/>
        </a:p>
      </dsp:txBody>
      <dsp:txXfrm>
        <a:off x="3536180" y="2476706"/>
        <a:ext cx="3536180" cy="551932"/>
      </dsp:txXfrm>
    </dsp:sp>
    <dsp:sp modelId="{97B0F9DC-DDC1-4DF3-A907-F068A8EE5911}">
      <dsp:nvSpPr>
        <dsp:cNvPr id="0" name=""/>
        <dsp:cNvSpPr/>
      </dsp:nvSpPr>
      <dsp:spPr>
        <a:xfrm rot="10800000">
          <a:off x="0" y="858"/>
          <a:ext cx="7072361" cy="1845929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 етап</a:t>
          </a:r>
          <a:endParaRPr lang="ru-RU" sz="2300" kern="1200" dirty="0"/>
        </a:p>
      </dsp:txBody>
      <dsp:txXfrm>
        <a:off x="0" y="858"/>
        <a:ext cx="7072361" cy="647921"/>
      </dsp:txXfrm>
    </dsp:sp>
    <dsp:sp modelId="{F45E364F-5810-46C2-96E5-07C9EBA20CB8}">
      <dsp:nvSpPr>
        <dsp:cNvPr id="0" name=""/>
        <dsp:cNvSpPr/>
      </dsp:nvSpPr>
      <dsp:spPr>
        <a:xfrm>
          <a:off x="0" y="648779"/>
          <a:ext cx="3536180" cy="551932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Ознайомлення учнів із суттю портфоліо, ухвалення рішення про її створення</a:t>
          </a:r>
          <a:endParaRPr lang="ru-RU" sz="1300" kern="1200" dirty="0"/>
        </a:p>
      </dsp:txBody>
      <dsp:txXfrm>
        <a:off x="0" y="648779"/>
        <a:ext cx="3536180" cy="551932"/>
      </dsp:txXfrm>
    </dsp:sp>
    <dsp:sp modelId="{ABBD220D-C3D4-4116-AE65-572DD22E3B43}">
      <dsp:nvSpPr>
        <dsp:cNvPr id="0" name=""/>
        <dsp:cNvSpPr/>
      </dsp:nvSpPr>
      <dsp:spPr>
        <a:xfrm>
          <a:off x="3536180" y="648779"/>
          <a:ext cx="3536180" cy="55193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Визначення цілей роботи, обговорення змісту, критеріїв оцінювання</a:t>
          </a:r>
          <a:endParaRPr lang="ru-RU" sz="1300" kern="1200" dirty="0"/>
        </a:p>
      </dsp:txBody>
      <dsp:txXfrm>
        <a:off x="3536180" y="648779"/>
        <a:ext cx="3536180" cy="55193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9F559A-7CEB-4A4E-8A01-7AD50CCB883D}">
      <dsp:nvSpPr>
        <dsp:cNvPr id="0" name=""/>
        <dsp:cNvSpPr/>
      </dsp:nvSpPr>
      <dsp:spPr>
        <a:xfrm>
          <a:off x="2135976" y="1611"/>
          <a:ext cx="6364845" cy="127848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Матеріал портфоліо свідчить про значні докладені зусилля й очевидний прогрес учня в розвитку його мислення, предметних і комунікативних умінь, високий рівень самооцінки і творче ставлення до предмета. У змісті й оформленні яскраво виявляються оригінальність і винахідливість власника</a:t>
          </a:r>
          <a:endParaRPr lang="ru-RU" sz="1400" kern="1200" dirty="0"/>
        </a:p>
      </dsp:txBody>
      <dsp:txXfrm>
        <a:off x="2135976" y="1611"/>
        <a:ext cx="6364845" cy="1278489"/>
      </dsp:txXfrm>
    </dsp:sp>
    <dsp:sp modelId="{26F3CBC4-B122-45ED-BAEF-9F39FEFC1983}">
      <dsp:nvSpPr>
        <dsp:cNvPr id="0" name=""/>
        <dsp:cNvSpPr/>
      </dsp:nvSpPr>
      <dsp:spPr>
        <a:xfrm>
          <a:off x="0" y="22425"/>
          <a:ext cx="2135676" cy="127848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Високий рівень</a:t>
          </a:r>
          <a:endParaRPr lang="ru-RU" sz="2800" kern="1200" dirty="0"/>
        </a:p>
      </dsp:txBody>
      <dsp:txXfrm>
        <a:off x="0" y="22425"/>
        <a:ext cx="2135676" cy="1278489"/>
      </dsp:txXfrm>
    </dsp:sp>
    <dsp:sp modelId="{7848C3EE-BF05-4DAD-BD3C-23CD036C7C65}">
      <dsp:nvSpPr>
        <dsp:cNvPr id="0" name=""/>
        <dsp:cNvSpPr/>
      </dsp:nvSpPr>
      <dsp:spPr>
        <a:xfrm>
          <a:off x="2135976" y="1407949"/>
          <a:ext cx="6364845" cy="127848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Матеріали цього рівня демонструють добрі знання й уміння учня, але, на відміну від попереднього, може не бути деяких елементів, а також недостатньо виражена оригінальність у змісті й оформленні</a:t>
          </a:r>
          <a:endParaRPr lang="ru-RU" sz="1400" kern="1200" dirty="0"/>
        </a:p>
      </dsp:txBody>
      <dsp:txXfrm>
        <a:off x="2135976" y="1407949"/>
        <a:ext cx="6364845" cy="1278489"/>
      </dsp:txXfrm>
    </dsp:sp>
    <dsp:sp modelId="{0124D9F3-BB4A-411D-9DF9-342C38E9DD16}">
      <dsp:nvSpPr>
        <dsp:cNvPr id="0" name=""/>
        <dsp:cNvSpPr/>
      </dsp:nvSpPr>
      <dsp:spPr>
        <a:xfrm>
          <a:off x="0" y="1428763"/>
          <a:ext cx="2135676" cy="12784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Середній рівень</a:t>
          </a:r>
          <a:endParaRPr lang="ru-RU" sz="2800" kern="1200" dirty="0"/>
        </a:p>
      </dsp:txBody>
      <dsp:txXfrm>
        <a:off x="0" y="1428763"/>
        <a:ext cx="2135676" cy="1278489"/>
      </dsp:txXfrm>
    </dsp:sp>
    <dsp:sp modelId="{6AACC946-5D31-403B-9B20-E9D4800C2781}">
      <dsp:nvSpPr>
        <dsp:cNvPr id="0" name=""/>
        <dsp:cNvSpPr/>
      </dsp:nvSpPr>
      <dsp:spPr>
        <a:xfrm>
          <a:off x="2135976" y="2814287"/>
          <a:ext cx="6364845" cy="127848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Основний акцент зроблено на сформованості програмових знань і вмінь. Бракує документів, що демонструють розвиток творчого мислення, здатності застосовувати здобуті знання в нестандартній ситуації</a:t>
          </a:r>
          <a:endParaRPr lang="ru-RU" sz="1400" kern="1200" dirty="0"/>
        </a:p>
      </dsp:txBody>
      <dsp:txXfrm>
        <a:off x="2135976" y="2814287"/>
        <a:ext cx="6364845" cy="1278489"/>
      </dsp:txXfrm>
    </dsp:sp>
    <dsp:sp modelId="{97A8DBF0-6D13-4BFA-A108-D840B631CD5C}">
      <dsp:nvSpPr>
        <dsp:cNvPr id="0" name=""/>
        <dsp:cNvSpPr/>
      </dsp:nvSpPr>
      <dsp:spPr>
        <a:xfrm>
          <a:off x="0" y="2835101"/>
          <a:ext cx="2135676" cy="127848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Достатній рівень</a:t>
          </a:r>
          <a:endParaRPr lang="ru-RU" sz="2800" kern="1200" dirty="0"/>
        </a:p>
      </dsp:txBody>
      <dsp:txXfrm>
        <a:off x="0" y="2835101"/>
        <a:ext cx="2135676" cy="1278489"/>
      </dsp:txXfrm>
    </dsp:sp>
    <dsp:sp modelId="{78304713-9FEF-431F-B394-0B612292A3E9}">
      <dsp:nvSpPr>
        <dsp:cNvPr id="0" name=""/>
        <dsp:cNvSpPr/>
      </dsp:nvSpPr>
      <dsp:spPr>
        <a:xfrm>
          <a:off x="2136276" y="4104065"/>
          <a:ext cx="6364845" cy="127848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Портфоліо не дає уявлення про здібності й старанність учня, прогрес у навчанні й рівень сформованості якостей, що відображають основні завдання курсу й критерії оцінювання. У ній представлені окремі аркуші з неповністю виконаними завданнями і вправами тощо.</a:t>
          </a:r>
          <a:endParaRPr lang="ru-RU" sz="1400" kern="1200" dirty="0"/>
        </a:p>
      </dsp:txBody>
      <dsp:txXfrm>
        <a:off x="2136276" y="4104065"/>
        <a:ext cx="6364845" cy="1278489"/>
      </dsp:txXfrm>
    </dsp:sp>
    <dsp:sp modelId="{9DB5EA1A-C999-4806-95F3-915B87BD17AD}">
      <dsp:nvSpPr>
        <dsp:cNvPr id="0" name=""/>
        <dsp:cNvSpPr/>
      </dsp:nvSpPr>
      <dsp:spPr>
        <a:xfrm>
          <a:off x="0" y="4221571"/>
          <a:ext cx="2135676" cy="127848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Слабкий рівень</a:t>
          </a:r>
          <a:endParaRPr lang="ru-RU" sz="2800" kern="1200" dirty="0"/>
        </a:p>
      </dsp:txBody>
      <dsp:txXfrm>
        <a:off x="0" y="4221571"/>
        <a:ext cx="2135676" cy="127848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457D02-A39D-4034-A836-7EB0328670F8}">
      <dsp:nvSpPr>
        <dsp:cNvPr id="0" name=""/>
        <dsp:cNvSpPr/>
      </dsp:nvSpPr>
      <dsp:spPr>
        <a:xfrm>
          <a:off x="1713689" y="642119"/>
          <a:ext cx="4287924" cy="4287924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516A6E-EC0D-4E1E-B0A8-CDCCDB1A35E4}">
      <dsp:nvSpPr>
        <dsp:cNvPr id="0" name=""/>
        <dsp:cNvSpPr/>
      </dsp:nvSpPr>
      <dsp:spPr>
        <a:xfrm>
          <a:off x="1713689" y="642119"/>
          <a:ext cx="4287924" cy="4287924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E306D7-1D98-4BE2-BAA0-025FD4D91364}">
      <dsp:nvSpPr>
        <dsp:cNvPr id="0" name=""/>
        <dsp:cNvSpPr/>
      </dsp:nvSpPr>
      <dsp:spPr>
        <a:xfrm>
          <a:off x="1682673" y="642349"/>
          <a:ext cx="4287924" cy="4287924"/>
        </a:xfrm>
        <a:prstGeom prst="blockArc">
          <a:avLst>
            <a:gd name="adj1" fmla="val 7834"/>
            <a:gd name="adj2" fmla="val 5349084"/>
            <a:gd name="adj3" fmla="val 464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719229-3DD8-4B8C-9D9E-A4D53BC577CF}">
      <dsp:nvSpPr>
        <dsp:cNvPr id="0" name=""/>
        <dsp:cNvSpPr/>
      </dsp:nvSpPr>
      <dsp:spPr>
        <a:xfrm>
          <a:off x="1682674" y="641889"/>
          <a:ext cx="4287924" cy="4287924"/>
        </a:xfrm>
        <a:prstGeom prst="blockArc">
          <a:avLst>
            <a:gd name="adj1" fmla="val 16250914"/>
            <a:gd name="adj2" fmla="val 8588"/>
            <a:gd name="adj3" fmla="val 464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A8CEF-C157-49A4-A8A9-C16C4DC6FF6B}">
      <dsp:nvSpPr>
        <dsp:cNvPr id="0" name=""/>
        <dsp:cNvSpPr/>
      </dsp:nvSpPr>
      <dsp:spPr>
        <a:xfrm>
          <a:off x="2557530" y="1500218"/>
          <a:ext cx="2586002" cy="25043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0" kern="1200" dirty="0" smtClean="0"/>
            <a:t>презентація</a:t>
          </a:r>
          <a:endParaRPr lang="ru-RU" sz="1800" b="0" kern="1200" dirty="0"/>
        </a:p>
      </dsp:txBody>
      <dsp:txXfrm>
        <a:off x="2557530" y="1500218"/>
        <a:ext cx="2586002" cy="2504376"/>
      </dsp:txXfrm>
    </dsp:sp>
    <dsp:sp modelId="{AB0E6C8C-DCBE-4BDF-8D7C-1A9A99AE01E8}">
      <dsp:nvSpPr>
        <dsp:cNvPr id="0" name=""/>
        <dsp:cNvSpPr/>
      </dsp:nvSpPr>
      <dsp:spPr>
        <a:xfrm>
          <a:off x="2491823" y="953"/>
          <a:ext cx="2731656" cy="138182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виставка</a:t>
          </a:r>
          <a:endParaRPr lang="ru-RU" sz="2000" b="1" kern="1200" dirty="0"/>
        </a:p>
      </dsp:txBody>
      <dsp:txXfrm>
        <a:off x="2491823" y="953"/>
        <a:ext cx="2731656" cy="1381823"/>
      </dsp:txXfrm>
    </dsp:sp>
    <dsp:sp modelId="{92F7D5C3-3040-4AA7-904E-40D2764A1B5D}">
      <dsp:nvSpPr>
        <dsp:cNvPr id="0" name=""/>
        <dsp:cNvSpPr/>
      </dsp:nvSpPr>
      <dsp:spPr>
        <a:xfrm>
          <a:off x="4555018" y="2100172"/>
          <a:ext cx="2731656" cy="138182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конференція</a:t>
          </a:r>
          <a:endParaRPr lang="ru-RU" sz="2000" b="1" kern="1200" dirty="0"/>
        </a:p>
      </dsp:txBody>
      <dsp:txXfrm>
        <a:off x="4555018" y="2100172"/>
        <a:ext cx="2731656" cy="1381823"/>
      </dsp:txXfrm>
    </dsp:sp>
    <dsp:sp modelId="{E2D985A2-12A9-4C21-9286-E34FFCC00DE0}">
      <dsp:nvSpPr>
        <dsp:cNvPr id="0" name=""/>
        <dsp:cNvSpPr/>
      </dsp:nvSpPr>
      <dsp:spPr>
        <a:xfrm>
          <a:off x="2491823" y="4189387"/>
          <a:ext cx="2731656" cy="138182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співбесіда</a:t>
          </a:r>
          <a:endParaRPr lang="ru-RU" sz="2000" b="1" kern="1200" dirty="0"/>
        </a:p>
      </dsp:txBody>
      <dsp:txXfrm>
        <a:off x="2491823" y="4189387"/>
        <a:ext cx="2731656" cy="1381823"/>
      </dsp:txXfrm>
    </dsp:sp>
    <dsp:sp modelId="{B9F7B00B-0389-4D0D-A573-5E6D4D1D9104}">
      <dsp:nvSpPr>
        <dsp:cNvPr id="0" name=""/>
        <dsp:cNvSpPr/>
      </dsp:nvSpPr>
      <dsp:spPr>
        <a:xfrm>
          <a:off x="397606" y="2095170"/>
          <a:ext cx="2731656" cy="138182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захист</a:t>
          </a:r>
          <a:endParaRPr lang="ru-RU" sz="2000" b="1" kern="1200" dirty="0"/>
        </a:p>
      </dsp:txBody>
      <dsp:txXfrm>
        <a:off x="397606" y="2095170"/>
        <a:ext cx="2731656" cy="1381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95E153-02EC-45ED-84FC-E645BFCD25A3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F0654D0-60CA-400D-9420-7E3334E7D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816F6E-5802-49F8-91FD-6D4D3ADAC7DC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214293-42BE-4E5D-A266-D8C2CB947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F9345F-13D7-4AEA-852E-9A4B93E5FF9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95119-E33B-4912-AC93-5865431FEFEC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9A9DC-B71D-42CB-823C-8EBDFE66D0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F256E-E464-4B08-B46F-B80C6D400454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029C-1E53-47EC-B704-E559777CC8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36A50-1A40-4214-BE38-B17E13A35032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70039-67B3-4616-AC93-440AB7E956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B852D3-D202-4758-9BA2-1C14A8FBCB54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5E94A5-BC6C-4054-8FEC-C5C64AEE58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40D6C-35ED-4ECC-B9C8-DA064CF7A8BF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BA90-CF8B-4ABD-BAA6-2AAC62F580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BD15F-CA5F-4FCD-B178-FC314F428968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68372-5B50-4826-8AA1-A8EA1AE0CA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16997-5966-4315-A4EC-01683165A528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850F5-A87C-4B77-921D-0CB848DB6D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B52438-18E2-4608-B065-3B790A5D4910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0256A47-D204-4D72-8610-3E6DCC645E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1B996-D608-4987-9E53-5564D8CEEB36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A176B-310C-41B5-8A84-669B7FB02B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AA1BBC-F350-4F30-A54B-F470AF4A5871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3D12C3-3107-4F16-8FAF-192F23A5E1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E46AAC-87AB-43D9-B2FF-2A0913D9CC11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955ED9-141B-4BBE-A7BA-87B79443B9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BD397"/>
            </a:gs>
            <a:gs pos="61000">
              <a:srgbClr val="FCC7AA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D652474-18E1-434A-803D-2696F8774957}" type="datetimeFigureOut">
              <a:rPr lang="ru-RU"/>
              <a:pPr>
                <a:defRPr/>
              </a:pPr>
              <a:t>19.08.2014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376F4AC-1E52-4C76-ABCC-BCB77B8C3E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66" r:id="rId4"/>
    <p:sldLayoutId id="2147483765" r:id="rId5"/>
    <p:sldLayoutId id="2147483770" r:id="rId6"/>
    <p:sldLayoutId id="2147483764" r:id="rId7"/>
    <p:sldLayoutId id="2147483771" r:id="rId8"/>
    <p:sldLayoutId id="2147483772" r:id="rId9"/>
    <p:sldLayoutId id="2147483763" r:id="rId10"/>
    <p:sldLayoutId id="21474837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Monotype Corsiva" pitchFamily="66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00800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AAC7A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8CFB1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4075" y="404813"/>
            <a:ext cx="6662738" cy="44640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НАВЧАЛЬНЕ ПОРТФОЛІО </a:t>
            </a:r>
            <a:br>
              <a:rPr lang="uk-UA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uk-UA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УЧНЯ</a:t>
            </a:r>
            <a:r>
              <a:rPr lang="en-US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en-US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en-US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en-US" sz="40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uk-UA" sz="24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Творча група вчителів української мови і літератури</a:t>
            </a:r>
            <a:br>
              <a:rPr lang="uk-UA" sz="24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uk-UA" sz="2400" cap="none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Керівник Кривенко Ольга Олександрівна</a:t>
            </a:r>
            <a:endParaRPr lang="ru-RU" sz="2400" cap="none" smtClean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Администратор\Рабочий стол\Безымянный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1214438"/>
            <a:ext cx="36290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Содержимое 2"/>
          <p:cNvSpPr txBox="1">
            <a:spLocks/>
          </p:cNvSpPr>
          <p:nvPr/>
        </p:nvSpPr>
        <p:spPr bwMode="auto">
          <a:xfrm>
            <a:off x="1714500" y="428625"/>
            <a:ext cx="70008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І</a:t>
            </a:r>
            <a:r>
              <a:rPr lang="en-US" sz="2400" b="1">
                <a:solidFill>
                  <a:srgbClr val="7030A0"/>
                </a:solidFill>
                <a:latin typeface="Georgia" pitchFamily="18" charset="0"/>
              </a:rPr>
              <a:t>V</a:t>
            </a: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. Оформлення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ru-RU" sz="2400" b="1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71472" y="1357298"/>
            <a:ext cx="4071966" cy="464347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Єдина вимога – зручність у зберіганні та користуванні.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Обкладинка має відображати особистість та інтереси школяра: </a:t>
            </a:r>
            <a:r>
              <a:rPr lang="uk-UA" dirty="0" err="1">
                <a:solidFill>
                  <a:schemeClr val="bg1"/>
                </a:solidFill>
              </a:rPr>
              <a:t>“кольоровий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err="1">
                <a:solidFill>
                  <a:schemeClr val="bg1"/>
                </a:solidFill>
              </a:rPr>
              <a:t>портрет”</a:t>
            </a:r>
            <a:r>
              <a:rPr lang="uk-UA" dirty="0">
                <a:solidFill>
                  <a:schemeClr val="bg1"/>
                </a:solidFill>
              </a:rPr>
              <a:t>, девіз, власний герб тощо.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2143125" y="1571625"/>
            <a:ext cx="7000875" cy="4238625"/>
          </a:xfrm>
        </p:spPr>
        <p:txBody>
          <a:bodyPr/>
          <a:lstStyle/>
          <a:p>
            <a:r>
              <a:rPr lang="uk-UA" sz="1600" smtClean="0">
                <a:solidFill>
                  <a:schemeClr val="bg1"/>
                </a:solidFill>
              </a:rPr>
              <a:t>	</a:t>
            </a:r>
            <a:r>
              <a:rPr lang="uk-UA" sz="1600" i="1" u="sng" smtClean="0">
                <a:solidFill>
                  <a:schemeClr val="bg1"/>
                </a:solidFill>
              </a:rPr>
              <a:t>Орієнтовні  матеріали: 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Анкета  “Що таке література й навіщо її вивчати?”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Анкета “Моя мета на І семестр”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Есе “Як я буду досягати поставленої мети”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“Моя формула успіху”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Поради вчителя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Мої творчі знахідки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 “Я – автор!”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“Повідомлення. Реферати. Презентації”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“Криниця мудрості”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“Сходинки успіху” ( “Мене похвалили”, “Промінчики добра”, “Мої здобутки”)</a:t>
            </a:r>
          </a:p>
          <a:p>
            <a:pPr>
              <a:buSzPct val="116000"/>
              <a:buFont typeface="Wingdings" pitchFamily="2" charset="2"/>
              <a:buChar char="ü"/>
            </a:pPr>
            <a:r>
              <a:rPr lang="uk-UA" sz="1600" smtClean="0">
                <a:solidFill>
                  <a:schemeClr val="bg1"/>
                </a:solidFill>
              </a:rPr>
              <a:t>Підсумкова анкета</a:t>
            </a:r>
          </a:p>
          <a:p>
            <a:pPr algn="just">
              <a:buFontTx/>
              <a:buChar char="-"/>
            </a:pPr>
            <a:endParaRPr lang="uk-UA" sz="160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endParaRPr lang="ru-RU" sz="1600" smtClean="0">
              <a:solidFill>
                <a:schemeClr val="bg1"/>
              </a:solidFill>
            </a:endParaRPr>
          </a:p>
        </p:txBody>
      </p:sp>
      <p:sp>
        <p:nvSpPr>
          <p:cNvPr id="18435" name="Содержимое 2"/>
          <p:cNvSpPr txBox="1">
            <a:spLocks/>
          </p:cNvSpPr>
          <p:nvPr/>
        </p:nvSpPr>
        <p:spPr bwMode="auto">
          <a:xfrm>
            <a:off x="1714500" y="428625"/>
            <a:ext cx="70008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</a:t>
            </a:r>
            <a:r>
              <a:rPr lang="en-US" sz="2400" b="1">
                <a:solidFill>
                  <a:srgbClr val="7030A0"/>
                </a:solidFill>
                <a:latin typeface="Georgia" pitchFamily="18" charset="0"/>
              </a:rPr>
              <a:t>V</a:t>
            </a: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. Робота з навчальним портфоліо</a:t>
            </a:r>
            <a:endParaRPr lang="ru-RU" sz="2400" b="1">
              <a:solidFill>
                <a:srgbClr val="7030A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1500188" y="714375"/>
            <a:ext cx="7500937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Анкета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учня (учениці) ….. класу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____________________________________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“Що таке література й навіщо її вивчати?”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Що з цього приводу думають: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Я:___________________________________</a:t>
            </a:r>
            <a:endParaRPr lang="uk-UA" sz="2000" b="1" u="sng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Мій друг:______________________________</a:t>
            </a:r>
            <a:endParaRPr lang="uk-UA" sz="2000" b="1" u="sng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Мої батьки:____________________________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Учені, письменники, автори підручників:_____</a:t>
            </a:r>
          </a:p>
          <a:p>
            <a:pPr algn="ctr">
              <a:buClr>
                <a:srgbClr val="009900"/>
              </a:buClr>
            </a:pPr>
            <a:r>
              <a:rPr lang="uk-UA" sz="2000" b="1">
                <a:solidFill>
                  <a:schemeClr val="bg1"/>
                </a:solidFill>
                <a:latin typeface="Georgia" pitchFamily="18" charset="0"/>
              </a:rPr>
              <a:t>Учителі:______________________________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214313" y="285750"/>
            <a:ext cx="8715375" cy="6096000"/>
          </a:xfrm>
        </p:spPr>
        <p:txBody>
          <a:bodyPr/>
          <a:lstStyle/>
          <a:p>
            <a:pPr algn="ctr"/>
            <a:r>
              <a:rPr lang="uk-UA" sz="1400" smtClean="0">
                <a:solidFill>
                  <a:schemeClr val="bg1"/>
                </a:solidFill>
              </a:rPr>
              <a:t>Анкета </a:t>
            </a:r>
          </a:p>
          <a:p>
            <a:pPr algn="ctr"/>
            <a:r>
              <a:rPr lang="uk-UA" sz="1400" smtClean="0">
                <a:solidFill>
                  <a:schemeClr val="bg1"/>
                </a:solidFill>
              </a:rPr>
              <a:t>учня (учениці) …..класу</a:t>
            </a:r>
          </a:p>
          <a:p>
            <a:pPr algn="ctr"/>
            <a:r>
              <a:rPr lang="uk-UA" sz="1400" smtClean="0">
                <a:solidFill>
                  <a:schemeClr val="bg1"/>
                </a:solidFill>
              </a:rPr>
              <a:t>___________________________________</a:t>
            </a:r>
          </a:p>
          <a:p>
            <a:pPr algn="ctr"/>
            <a:r>
              <a:rPr lang="uk-UA" sz="1400" smtClean="0">
                <a:solidFill>
                  <a:schemeClr val="bg1"/>
                </a:solidFill>
              </a:rPr>
              <a:t>“Моя мета на __ семестр 201__ - 201___ навчального року”</a:t>
            </a:r>
          </a:p>
          <a:p>
            <a:pPr algn="ctr"/>
            <a:r>
              <a:rPr lang="uk-UA" sz="1400" smtClean="0">
                <a:solidFill>
                  <a:schemeClr val="bg1"/>
                </a:solidFill>
              </a:rPr>
              <a:t>Основне </a:t>
            </a:r>
            <a:r>
              <a:rPr lang="uk-UA" sz="1400" i="1" smtClean="0">
                <a:solidFill>
                  <a:schemeClr val="bg1"/>
                </a:solidFill>
              </a:rPr>
              <a:t>(позначити 3-5 пунктів), </a:t>
            </a:r>
            <a:r>
              <a:rPr lang="uk-UA" sz="1400" smtClean="0">
                <a:solidFill>
                  <a:schemeClr val="bg1"/>
                </a:solidFill>
              </a:rPr>
              <a:t>чого я хочу досягнути в наступному семестрі: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 вивчити матеріал підручника;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 стати гарним читачем;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добре підготуватися до іспитів;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навчитися самостійно здобувати знання;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навчитися аналізувати художні твори;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глибше, ніж того вимагає програма, розглянути певні питання теми (</a:t>
            </a:r>
            <a:r>
              <a:rPr lang="uk-UA" sz="1400" i="1" smtClean="0">
                <a:solidFill>
                  <a:schemeClr val="bg1"/>
                </a:solidFill>
              </a:rPr>
              <a:t>зазначити які</a:t>
            </a:r>
            <a:r>
              <a:rPr lang="uk-UA" sz="1400" smtClean="0">
                <a:solidFill>
                  <a:schemeClr val="bg1"/>
                </a:solidFill>
              </a:rPr>
              <a:t>);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навчитися самостійно працювати з довідковою та спеціальною літературою;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розвивати свої здібності (</a:t>
            </a:r>
            <a:r>
              <a:rPr lang="uk-UA" sz="1400" i="1" smtClean="0">
                <a:solidFill>
                  <a:schemeClr val="bg1"/>
                </a:solidFill>
              </a:rPr>
              <a:t>зазначити які</a:t>
            </a:r>
            <a:r>
              <a:rPr lang="uk-UA" sz="1400" smtClean="0">
                <a:solidFill>
                  <a:schemeClr val="bg1"/>
                </a:solidFill>
              </a:rPr>
              <a:t>);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навчитися аргументовано дискутувати, уміло доводити свою думку;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отримати високий бал з української літератури;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нічого не хочу;</a:t>
            </a:r>
          </a:p>
          <a:p>
            <a:pPr algn="just">
              <a:buSzPct val="105000"/>
              <a:buFont typeface="Wingdings" pitchFamily="2" charset="2"/>
              <a:buChar char="ü"/>
            </a:pPr>
            <a:r>
              <a:rPr lang="uk-UA" sz="1400" smtClean="0">
                <a:solidFill>
                  <a:schemeClr val="bg1"/>
                </a:solidFill>
              </a:rPr>
              <a:t>свій варіант</a:t>
            </a:r>
          </a:p>
          <a:p>
            <a:pPr algn="just">
              <a:buFont typeface="Wingdings" pitchFamily="2" charset="2"/>
              <a:buChar char="§"/>
            </a:pPr>
            <a:endParaRPr lang="uk-UA" sz="140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uk-UA" smtClean="0">
              <a:solidFill>
                <a:schemeClr val="bg1"/>
              </a:solidFill>
            </a:endParaRPr>
          </a:p>
          <a:p>
            <a:pPr algn="ctr"/>
            <a:endParaRPr 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428625"/>
            <a:ext cx="8572500" cy="59531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Підсумкова  анкета</a:t>
            </a:r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учня (учениці) ____________ клас</a:t>
            </a:r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_______________________________________</a:t>
            </a:r>
          </a:p>
          <a:p>
            <a:pPr marL="342900" indent="-34290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1. На уроках з української літератури в цьому семестрі (році) я:</a:t>
            </a:r>
          </a:p>
          <a:p>
            <a:pPr marL="342900" indent="-342900" algn="ctr" fontAlgn="auto">
              <a:spcAft>
                <a:spcPts val="0"/>
              </a:spcAft>
              <a:buSzPct val="95000"/>
              <a:buFont typeface="Wingdings" pitchFamily="2" charset="2"/>
              <a:buChar char="ü"/>
              <a:defRPr/>
            </a:pPr>
            <a:r>
              <a:rPr lang="uk-UA" dirty="0" smtClean="0">
                <a:solidFill>
                  <a:schemeClr val="bg1"/>
                </a:solidFill>
              </a:rPr>
              <a:t>дізнав(ла)ся_____________________</a:t>
            </a:r>
          </a:p>
          <a:p>
            <a:pPr marL="342900" indent="-342900" algn="ctr" fontAlgn="auto">
              <a:spcAft>
                <a:spcPts val="0"/>
              </a:spcAft>
              <a:buSzPct val="95000"/>
              <a:buFont typeface="Wingdings" pitchFamily="2" charset="2"/>
              <a:buChar char="ü"/>
              <a:defRPr/>
            </a:pPr>
            <a:r>
              <a:rPr lang="uk-UA" dirty="0" smtClean="0">
                <a:solidFill>
                  <a:schemeClr val="bg1"/>
                </a:solidFill>
              </a:rPr>
              <a:t>зрозумів(ла)_____________________</a:t>
            </a:r>
          </a:p>
          <a:p>
            <a:pPr marL="342900" indent="-342900" algn="ctr" fontAlgn="auto">
              <a:spcAft>
                <a:spcPts val="0"/>
              </a:spcAft>
              <a:buSzPct val="95000"/>
              <a:buFont typeface="Wingdings" pitchFamily="2" charset="2"/>
              <a:buChar char="ü"/>
              <a:defRPr/>
            </a:pPr>
            <a:r>
              <a:rPr lang="uk-UA" dirty="0" smtClean="0">
                <a:solidFill>
                  <a:schemeClr val="bg1"/>
                </a:solidFill>
              </a:rPr>
              <a:t>навчив(ла)ся ____________________</a:t>
            </a:r>
          </a:p>
          <a:p>
            <a:pPr marL="342900" indent="-34290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2. Найбільший мій успіх – це__________________________</a:t>
            </a:r>
          </a:p>
          <a:p>
            <a:pPr marL="342900" indent="-34290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3. Мої найбільші труднощі: ___________________________</a:t>
            </a:r>
          </a:p>
          <a:p>
            <a:pPr marL="342900" indent="-34290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4. Що в мене не виходило, а тепер вдається:_______________</a:t>
            </a:r>
          </a:p>
          <a:p>
            <a:pPr marL="342900" indent="-34290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5. Що змінилося в мені самому (ій)? _____________________</a:t>
            </a:r>
          </a:p>
          <a:p>
            <a:pPr marL="342900" indent="-34290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bg1"/>
                </a:solidFill>
              </a:rPr>
              <a:t>6. Мої побажання собі на наступний семестр (рік):__________</a:t>
            </a:r>
          </a:p>
          <a:p>
            <a:pPr marL="342900" indent="-342900" algn="ctr" fontAlgn="auto">
              <a:spcAft>
                <a:spcPts val="0"/>
              </a:spcAft>
              <a:buFontTx/>
              <a:buChar char="-"/>
              <a:defRPr/>
            </a:pPr>
            <a:endParaRPr lang="uk-UA" dirty="0" smtClean="0">
              <a:solidFill>
                <a:schemeClr val="bg1"/>
              </a:solidFill>
            </a:endParaRPr>
          </a:p>
          <a:p>
            <a:pPr marL="342900" indent="-342900" algn="ctr" fontAlgn="auto">
              <a:spcAft>
                <a:spcPts val="0"/>
              </a:spcAft>
              <a:buFont typeface="Wingdings"/>
              <a:buAutoNum type="arabicPeriod"/>
              <a:defRPr/>
            </a:pPr>
            <a:endParaRPr lang="uk-UA" dirty="0" smtClean="0">
              <a:solidFill>
                <a:schemeClr val="bg1"/>
              </a:solidFill>
            </a:endParaRPr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1142984"/>
          <a:ext cx="850112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1" name="Содержимое 2"/>
          <p:cNvSpPr txBox="1">
            <a:spLocks/>
          </p:cNvSpPr>
          <p:nvPr/>
        </p:nvSpPr>
        <p:spPr bwMode="auto">
          <a:xfrm>
            <a:off x="1714500" y="428625"/>
            <a:ext cx="70008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</a:t>
            </a:r>
            <a:r>
              <a:rPr lang="en-US" sz="2400" b="1">
                <a:solidFill>
                  <a:srgbClr val="7030A0"/>
                </a:solidFill>
                <a:latin typeface="Georgia" pitchFamily="18" charset="0"/>
              </a:rPr>
              <a:t>V</a:t>
            </a: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І. Оцінювання</a:t>
            </a:r>
            <a:endParaRPr lang="ru-RU" sz="2400" b="1">
              <a:solidFill>
                <a:srgbClr val="7030A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857375" y="1428750"/>
            <a:ext cx="7072313" cy="2857500"/>
          </a:xfrm>
        </p:spPr>
        <p:txBody>
          <a:bodyPr/>
          <a:lstStyle/>
          <a:p>
            <a:pPr algn="just"/>
            <a:endParaRPr lang="uk-UA" smtClean="0">
              <a:solidFill>
                <a:schemeClr val="bg1"/>
              </a:solidFill>
            </a:endParaRPr>
          </a:p>
          <a:p>
            <a:pPr algn="just"/>
            <a:endParaRPr lang="uk-UA" smtClean="0">
              <a:solidFill>
                <a:schemeClr val="bg1"/>
              </a:solidFill>
            </a:endParaRP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0" y="42862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9900"/>
                </a:solidFill>
                <a:latin typeface="Georgia" pitchFamily="18" charset="0"/>
              </a:rPr>
              <a:t>Важливо знати!!!</a:t>
            </a:r>
            <a:endParaRPr lang="ru-RU" sz="2400" b="1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928794" y="1214422"/>
            <a:ext cx="6215106" cy="235745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Зіставляють й оцінюють початковий і досягнутий рівні </a:t>
            </a:r>
            <a:r>
              <a:rPr lang="uk-UA" u="sng" dirty="0">
                <a:solidFill>
                  <a:schemeClr val="bg1"/>
                </a:solidFill>
              </a:rPr>
              <a:t>окремого учня</a:t>
            </a:r>
            <a:r>
              <a:rPr lang="uk-UA" dirty="0">
                <a:solidFill>
                  <a:schemeClr val="bg1"/>
                </a:solidFill>
              </a:rPr>
              <a:t>. Для порівняння результатів успішності кількох учнів портфоліо не використовують</a:t>
            </a: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571736" y="3786190"/>
            <a:ext cx="5143536" cy="200026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Керуйтеся мудрим правилом: </a:t>
            </a:r>
            <a:r>
              <a:rPr lang="uk-UA" u="sng" dirty="0">
                <a:solidFill>
                  <a:schemeClr val="bg1"/>
                </a:solidFill>
              </a:rPr>
              <a:t>порівнюйте учня лише з ним самим</a:t>
            </a:r>
            <a:r>
              <a:rPr lang="uk-UA" dirty="0">
                <a:solidFill>
                  <a:schemeClr val="bg1"/>
                </a:solidFill>
              </a:rPr>
              <a:t>, сьогоднішнього – з ним же вчорашнім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14414" y="1142984"/>
          <a:ext cx="771530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79" name="Содержимое 2"/>
          <p:cNvSpPr txBox="1">
            <a:spLocks/>
          </p:cNvSpPr>
          <p:nvPr/>
        </p:nvSpPr>
        <p:spPr bwMode="auto">
          <a:xfrm>
            <a:off x="1714500" y="428625"/>
            <a:ext cx="70008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</a:t>
            </a:r>
            <a:r>
              <a:rPr lang="en-US" sz="2400" b="1">
                <a:solidFill>
                  <a:srgbClr val="7030A0"/>
                </a:solidFill>
                <a:latin typeface="Georgia" pitchFamily="18" charset="0"/>
              </a:rPr>
              <a:t>V</a:t>
            </a: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ІІ. Презентація</a:t>
            </a:r>
            <a:endParaRPr lang="ru-RU" sz="2400" b="1">
              <a:solidFill>
                <a:srgbClr val="7030A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 txBox="1">
            <a:spLocks/>
          </p:cNvSpPr>
          <p:nvPr/>
        </p:nvSpPr>
        <p:spPr bwMode="auto">
          <a:xfrm>
            <a:off x="1714500" y="428625"/>
            <a:ext cx="70008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</a:t>
            </a:r>
            <a:r>
              <a:rPr lang="en-US" sz="2400" b="1">
                <a:solidFill>
                  <a:srgbClr val="7030A0"/>
                </a:solidFill>
                <a:latin typeface="Georgia" pitchFamily="18" charset="0"/>
              </a:rPr>
              <a:t>V</a:t>
            </a: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ІІІ. Значення портфоліо</a:t>
            </a:r>
            <a:endParaRPr lang="ru-RU" sz="24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500034" y="1071546"/>
          <a:ext cx="7715304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4" name="TextBox 6"/>
          <p:cNvSpPr txBox="1">
            <a:spLocks noChangeArrowheads="1"/>
          </p:cNvSpPr>
          <p:nvPr/>
        </p:nvSpPr>
        <p:spPr bwMode="auto">
          <a:xfrm>
            <a:off x="4071938" y="1000125"/>
            <a:ext cx="46434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solidFill>
                  <a:schemeClr val="bg1"/>
                </a:solidFill>
                <a:latin typeface="Georgia" pitchFamily="18" charset="0"/>
              </a:rPr>
              <a:t>Портфоліо є ефективною формою оцінювання й допомагає вирішувати важливі педагогічні завдання:</a:t>
            </a:r>
            <a:endParaRPr lang="ru-RU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85786" y="1500174"/>
          <a:ext cx="821537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7" name="Содержимое 2"/>
          <p:cNvSpPr txBox="1">
            <a:spLocks/>
          </p:cNvSpPr>
          <p:nvPr/>
        </p:nvSpPr>
        <p:spPr bwMode="auto">
          <a:xfrm>
            <a:off x="1714500" y="285750"/>
            <a:ext cx="70008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ІХ. Труднощі щодо впровадження</a:t>
            </a:r>
            <a:endParaRPr lang="ru-RU" sz="2400" b="1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785938" y="1571625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Georgia" pitchFamily="18" charset="0"/>
              </a:rPr>
              <a:t>1.</a:t>
            </a: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1785938" y="2643188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Georgia" pitchFamily="18" charset="0"/>
              </a:rPr>
              <a:t>2.</a:t>
            </a: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1785938" y="3643313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Georgia" pitchFamily="18" charset="0"/>
              </a:rPr>
              <a:t>3.</a:t>
            </a:r>
          </a:p>
        </p:txBody>
      </p:sp>
      <p:sp>
        <p:nvSpPr>
          <p:cNvPr id="26631" name="TextBox 8"/>
          <p:cNvSpPr txBox="1">
            <a:spLocks noChangeArrowheads="1"/>
          </p:cNvSpPr>
          <p:nvPr/>
        </p:nvSpPr>
        <p:spPr bwMode="auto">
          <a:xfrm>
            <a:off x="1785938" y="4714875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Georgia" pitchFamily="18" charset="0"/>
              </a:rPr>
              <a:t>4.</a:t>
            </a:r>
          </a:p>
        </p:txBody>
      </p:sp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1785938" y="5786438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Georgia" pitchFamily="18" charset="0"/>
              </a:rPr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785918" y="1428736"/>
          <a:ext cx="692948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Содержимое 2"/>
          <p:cNvSpPr>
            <a:spLocks noGrp="1"/>
          </p:cNvSpPr>
          <p:nvPr>
            <p:ph type="body" idx="1"/>
          </p:nvPr>
        </p:nvSpPr>
        <p:spPr>
          <a:xfrm>
            <a:off x="1785938" y="428625"/>
            <a:ext cx="6929437" cy="500063"/>
          </a:xfrm>
        </p:spPr>
        <p:txBody>
          <a:bodyPr/>
          <a:lstStyle/>
          <a:p>
            <a:r>
              <a:rPr lang="uk-UA" sz="2400" smtClean="0">
                <a:solidFill>
                  <a:srgbClr val="7030A0"/>
                </a:solidFill>
              </a:rPr>
              <a:t>РОЗДІЛ І. Сутність і потреба портфоліо</a:t>
            </a:r>
          </a:p>
          <a:p>
            <a:endParaRPr lang="ru-RU" sz="240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0" y="5715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9900"/>
                </a:solidFill>
                <a:latin typeface="Georgia" pitchFamily="18" charset="0"/>
              </a:rPr>
              <a:t>Допоможімо учню зрозуміти!</a:t>
            </a:r>
            <a:endParaRPr lang="ru-RU" sz="2400" b="1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2357422" y="1643050"/>
            <a:ext cx="6143668" cy="3929090"/>
          </a:xfrm>
          <a:prstGeom prst="wedgeRoundRectCallout">
            <a:avLst>
              <a:gd name="adj1" fmla="val -603"/>
              <a:gd name="adj2" fmla="val 71198"/>
              <a:gd name="adj3" fmla="val 16667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7030A0"/>
                </a:solidFill>
              </a:rPr>
              <a:t>До успіху не йдуть семимильними кроками, не можна його домогтися й помахом чарівної палички – лише щоденна копітка праця над собою, терпіння й наполегливість є його запорукою.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38" y="928688"/>
            <a:ext cx="6929437" cy="38036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Ніхто не може продемонструвати світу, який я є, яскравіше, ніж це зміг зробити я сам. Ніхто не може заховати себе від собі подібних, оскільки </a:t>
            </a:r>
            <a:r>
              <a:rPr lang="uk-UA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кожен </a:t>
            </a: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вчинок людини, </a:t>
            </a:r>
            <a:r>
              <a:rPr lang="uk-UA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кожен </a:t>
            </a: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 творчості говорить про його </a:t>
            </a:r>
            <a:r>
              <a:rPr lang="uk-UA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автора.</a:t>
            </a:r>
            <a:r>
              <a:rPr lang="uk-UA" sz="24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ru-RU" sz="2400" dirty="0">
                <a:solidFill>
                  <a:srgbClr val="7030A0"/>
                </a:solidFill>
              </a:rPr>
              <a:t/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uk-UA" sz="2400" dirty="0">
                <a:solidFill>
                  <a:srgbClr val="7030A0"/>
                </a:solidFill>
              </a:rPr>
              <a:t>                                                                                         </a:t>
            </a:r>
            <a:r>
              <a:rPr lang="uk-UA" sz="2400" dirty="0" smtClean="0">
                <a:solidFill>
                  <a:srgbClr val="7030A0"/>
                </a:solidFill>
              </a:rPr>
              <a:t>					</a:t>
            </a:r>
            <a:r>
              <a:rPr lang="ru-RU" sz="2400" i="1" dirty="0" smtClean="0">
                <a:solidFill>
                  <a:srgbClr val="7030A0"/>
                </a:solidFill>
                <a:latin typeface="Cambria" pitchFamily="18" charset="0"/>
              </a:rPr>
              <a:t>Ернест </a:t>
            </a:r>
            <a:r>
              <a:rPr lang="ru-RU" sz="2400" i="1" dirty="0" err="1" smtClean="0">
                <a:solidFill>
                  <a:srgbClr val="7030A0"/>
                </a:solidFill>
                <a:latin typeface="Cambria" pitchFamily="18" charset="0"/>
              </a:rPr>
              <a:t>Хем</a:t>
            </a:r>
            <a:r>
              <a:rPr lang="uk-UA" sz="2400" i="1" dirty="0" smtClean="0">
                <a:solidFill>
                  <a:srgbClr val="7030A0"/>
                </a:solidFill>
                <a:latin typeface="Cambria" pitchFamily="18" charset="0"/>
              </a:rPr>
              <a:t>і</a:t>
            </a:r>
            <a:r>
              <a:rPr lang="ru-RU" sz="2400" i="1" dirty="0" err="1" smtClean="0">
                <a:solidFill>
                  <a:srgbClr val="7030A0"/>
                </a:solidFill>
                <a:latin typeface="Cambria" pitchFamily="18" charset="0"/>
              </a:rPr>
              <a:t>нгуей</a:t>
            </a:r>
            <a:r>
              <a:rPr lang="ru-RU" sz="2400" dirty="0">
                <a:solidFill>
                  <a:srgbClr val="7030A0"/>
                </a:solidFill>
                <a:latin typeface="Cambria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Cambria" pitchFamily="18" charset="0"/>
              </a:rPr>
            </a:br>
            <a:endParaRPr lang="ru-RU" sz="2400" dirty="0">
              <a:solidFill>
                <a:srgbClr val="7030A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ая прямоугольная выноска 4"/>
          <p:cNvSpPr/>
          <p:nvPr/>
        </p:nvSpPr>
        <p:spPr>
          <a:xfrm>
            <a:off x="1714480" y="357166"/>
            <a:ext cx="7000924" cy="5000660"/>
          </a:xfrm>
          <a:prstGeom prst="wedgeRoundRectCallout">
            <a:avLst>
              <a:gd name="adj1" fmla="val -1170"/>
              <a:gd name="adj2" fmla="val 72387"/>
              <a:gd name="adj3" fmla="val 16667"/>
            </a:avLst>
          </a:prstGeom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rgbClr val="7030A0"/>
                </a:solidFill>
              </a:rPr>
              <a:t>У найзагальнішому розумінні навчальне портфоліо являє собою форму й процес організації (колекціонування, добір та аналіз) зразків і продуктів навчально-пізнавальної діяльності того, кого навчають, а також відповідних інформаційних матеріалів із зовнішніх джерел (однокласників, учителів, батьків, тестових центрів, громадських організацій…), призначених для наступного аналізу їх, усебічного кількісного і якісного оцінювання рівня навченості даного учня й подальшої корекції процесу навчання.</a:t>
            </a:r>
            <a:endParaRPr lang="ru-RU" sz="2000" b="1" dirty="0">
              <a:solidFill>
                <a:srgbClr val="7030A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285720" y="1214422"/>
          <a:ext cx="857256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1" name="TextBox 8"/>
          <p:cNvSpPr txBox="1">
            <a:spLocks noChangeArrowheads="1"/>
          </p:cNvSpPr>
          <p:nvPr/>
        </p:nvSpPr>
        <p:spPr bwMode="auto">
          <a:xfrm>
            <a:off x="0" y="42862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9900"/>
                </a:solidFill>
                <a:latin typeface="Georgia" pitchFamily="18" charset="0"/>
              </a:rPr>
              <a:t>Створення портфоліо допомагає:</a:t>
            </a:r>
            <a:endParaRPr lang="ru-RU" sz="2400" b="1">
              <a:solidFill>
                <a:srgbClr val="0099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71604" y="1214422"/>
          <a:ext cx="692948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5" name="TextBox 5"/>
          <p:cNvSpPr txBox="1">
            <a:spLocks noChangeArrowheads="1"/>
          </p:cNvSpPr>
          <p:nvPr/>
        </p:nvSpPr>
        <p:spPr bwMode="auto">
          <a:xfrm>
            <a:off x="0" y="35718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9900"/>
                </a:solidFill>
                <a:latin typeface="Georgia" pitchFamily="18" charset="0"/>
              </a:rPr>
              <a:t>	Розподіл “ролей” між учителем і учнем</a:t>
            </a:r>
            <a:endParaRPr lang="ru-RU" sz="2400" b="1">
              <a:solidFill>
                <a:srgbClr val="0099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14282" y="1071546"/>
          <a:ext cx="871543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0" y="35718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9900"/>
                </a:solidFill>
                <a:latin typeface="Georgia" pitchFamily="18" charset="0"/>
              </a:rPr>
              <a:t>Функції портфоліо:</a:t>
            </a:r>
            <a:endParaRPr lang="ru-RU" sz="2400" b="1">
              <a:solidFill>
                <a:srgbClr val="0099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75" y="879475"/>
            <a:ext cx="3879850" cy="4016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1910" tIns="20955" rIns="41910" bIns="20955" spcCol="1270" anchor="ctr"/>
          <a:lstStyle/>
          <a:p>
            <a:pPr marL="57150" lvl="1" indent="-57150" defTabSz="48895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100" dirty="0"/>
          </a:p>
          <a:p>
            <a:pPr marL="57150" lvl="1" indent="-57150" defTabSz="48895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100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357158" y="1357298"/>
          <a:ext cx="835824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Прямоугольник 6"/>
          <p:cNvSpPr>
            <a:spLocks noChangeArrowheads="1"/>
          </p:cNvSpPr>
          <p:nvPr/>
        </p:nvSpPr>
        <p:spPr bwMode="auto">
          <a:xfrm>
            <a:off x="1714500" y="357188"/>
            <a:ext cx="70723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7030A0"/>
                </a:solidFill>
                <a:latin typeface="Georgia" pitchFamily="18" charset="0"/>
              </a:rPr>
              <a:t>РОЗДІЛ ІІ. Структура літературного портфоліо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714480" y="1285860"/>
          <a:ext cx="707236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388" name="Содержимое 2"/>
          <p:cNvSpPr>
            <a:spLocks noGrp="1"/>
          </p:cNvSpPr>
          <p:nvPr>
            <p:ph type="body" idx="1"/>
          </p:nvPr>
        </p:nvSpPr>
        <p:spPr>
          <a:xfrm>
            <a:off x="1714500" y="428625"/>
            <a:ext cx="7000875" cy="500063"/>
          </a:xfrm>
        </p:spPr>
        <p:txBody>
          <a:bodyPr/>
          <a:lstStyle/>
          <a:p>
            <a:r>
              <a:rPr lang="uk-UA" sz="2400" smtClean="0">
                <a:solidFill>
                  <a:srgbClr val="7030A0"/>
                </a:solidFill>
              </a:rPr>
              <a:t>РОЗДІЛ ІІІ. Створення портфоліо</a:t>
            </a:r>
          </a:p>
          <a:p>
            <a:endParaRPr lang="ru-RU" sz="240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3">
      <a:dk1>
        <a:sysClr val="windowText" lastClr="000000"/>
      </a:dk1>
      <a:lt1>
        <a:sysClr val="window" lastClr="FFFFFF"/>
      </a:lt1>
      <a:dk2>
        <a:srgbClr val="008000"/>
      </a:dk2>
      <a:lt2>
        <a:srgbClr val="FEFAC9"/>
      </a:lt2>
      <a:accent1>
        <a:srgbClr val="00920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Другая 1">
      <a:majorFont>
        <a:latin typeface="Monotype Corsiva"/>
        <a:ea typeface=""/>
        <a:cs typeface=""/>
      </a:majorFont>
      <a:minorFont>
        <a:latin typeface="Georgia"/>
        <a:ea typeface=""/>
        <a:cs typeface="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3">
    <a:dk1>
      <a:sysClr val="windowText" lastClr="000000"/>
    </a:dk1>
    <a:lt1>
      <a:sysClr val="window" lastClr="FFFFFF"/>
    </a:lt1>
    <a:dk2>
      <a:srgbClr val="008000"/>
    </a:dk2>
    <a:lt2>
      <a:srgbClr val="FEFAC9"/>
    </a:lt2>
    <a:accent1>
      <a:srgbClr val="009200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449</TotalTime>
  <Words>1167</Words>
  <Application>Microsoft Office PowerPoint</Application>
  <PresentationFormat>Экран (4:3)</PresentationFormat>
  <Paragraphs>163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Georgia</vt:lpstr>
      <vt:lpstr>Arial</vt:lpstr>
      <vt:lpstr>Monotype Corsiva</vt:lpstr>
      <vt:lpstr>Wingdings</vt:lpstr>
      <vt:lpstr>Wingdings 2</vt:lpstr>
      <vt:lpstr>Calibri</vt:lpstr>
      <vt:lpstr>Cambria</vt:lpstr>
      <vt:lpstr>Times New Roman</vt:lpstr>
      <vt:lpstr>Эркер</vt:lpstr>
      <vt:lpstr>НАВЧАЛЬНЕ ПОРТФОЛІО  УЧНЯ  Творча група вчителів української мови і літератури Керівник Кривенко Ольга Олександрівна</vt:lpstr>
      <vt:lpstr>Слайд 2</vt:lpstr>
      <vt:lpstr>Ніхто не може продемонструвати світу, який я є, яскравіше, ніж це зміг зробити я сам. Ніхто не може заховати себе від собі подібних, оскільки кожен вчинок людини, кожен акт творчості говорить про його автора.                                                                                                Ернест Хемінгуей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Света</cp:lastModifiedBy>
  <cp:revision>57</cp:revision>
  <dcterms:created xsi:type="dcterms:W3CDTF">2012-01-15T10:08:22Z</dcterms:created>
  <dcterms:modified xsi:type="dcterms:W3CDTF">2014-08-19T15:38:24Z</dcterms:modified>
</cp:coreProperties>
</file>